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23"/>
  </p:notesMasterIdLst>
  <p:sldIdLst>
    <p:sldId id="256" r:id="rId2"/>
    <p:sldId id="314" r:id="rId3"/>
    <p:sldId id="315" r:id="rId4"/>
    <p:sldId id="316" r:id="rId5"/>
    <p:sldId id="319" r:id="rId6"/>
    <p:sldId id="317" r:id="rId7"/>
    <p:sldId id="318" r:id="rId8"/>
    <p:sldId id="320" r:id="rId9"/>
    <p:sldId id="321" r:id="rId10"/>
    <p:sldId id="322" r:id="rId11"/>
    <p:sldId id="325" r:id="rId12"/>
    <p:sldId id="323" r:id="rId13"/>
    <p:sldId id="324" r:id="rId14"/>
    <p:sldId id="327" r:id="rId15"/>
    <p:sldId id="330" r:id="rId16"/>
    <p:sldId id="328" r:id="rId17"/>
    <p:sldId id="331" r:id="rId18"/>
    <p:sldId id="332" r:id="rId19"/>
    <p:sldId id="329" r:id="rId20"/>
    <p:sldId id="257" r:id="rId21"/>
    <p:sldId id="33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DM Sans" pitchFamily="2" charset="77"/>
      <p:regular r:id="rId32"/>
      <p:bold r:id="rId33"/>
      <p:italic r:id="rId34"/>
      <p:boldItalic r:id="rId35"/>
    </p:embeddedFont>
    <p:embeddedFont>
      <p:font typeface="Paytone One" pitchFamily="2" charset="7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388"/>
    <a:srgbClr val="FF6969"/>
    <a:srgbClr val="D80319"/>
    <a:srgbClr val="EEF3F7"/>
    <a:srgbClr val="DF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E59400-2688-4141-8CAB-80214E244F12}">
  <a:tblStyle styleId="{5CE59400-2688-4141-8CAB-80214E244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5"/>
    <p:restoredTop sz="94624"/>
  </p:normalViewPr>
  <p:slideViewPr>
    <p:cSldViewPr snapToGrid="0" snapToObjects="1">
      <p:cViewPr>
        <p:scale>
          <a:sx n="197" d="100"/>
          <a:sy n="197" d="100"/>
        </p:scale>
        <p:origin x="6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4T18:11:1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14,'73'0,"-14"0,-27 0,25 0,-22 0,17 0,3 0,-9 0,43 0,-45 0,-2 0,1-6,-8 4,8-3,-16 5,-2 0,-12 0,3 0,4 0,-2 0,14 0,-17 0,16 0,-9 0,20 0,-6 0,15 0,-16 0,8 0,-1 5,-13-3,11 4,-19-6,4 0,-8 0,-4 0,4 0,-5 0,6 0,2 3,-8-2,9 2,-7 1,-1-3,20 8,-16-8,23 4,-13-5,7 5,-7-3,5 3,-5 0,7-4,-7 4,5-5,-5 0,-5 0,2 0,-16 0,11 0,-4 0,1 0,4 0,-2 0,-3 0,6 4,-7-3,-1 3,6-4,-7 0,6 0,0 3,-6-2,9 2,-6-3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05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13 24575,'-11'15'0,"0"-3"0,-2 8 0,4-9 0,1 2 0,1 3 0,0-4 0,0 3 0,4-9 0,3-3 0,7-4 0,9-7 0,6-5 0,4-1 0,1-3 0,-10 9 0,7-9 0,-12 10 0,4-5 0,-6 8 0,-7-1 0,2 5 0,-4 4 0,-2 9 0,-8 8 0,-6 12 0,1-5 0,0 0 0,6-8 0,1-5 0,1-5 0,2 0 0,1-4 0,3-6 0,12-6 0,5-12 0,10-1 0,11-13 0,-9 12 0,8-11 0,-7 6 0,-7 1 0,-1 2 0,-11 11 0,-4 1 0,-4 14 0,-7 1 0,-3 10 0,-2 11 0,-5-8 0,3 20 0,-5-15 0,2 10 0,1-12 0,4-5 0,4-6 0,11-10 0,14-14 0,5-7 0,12-7 0,-2 3 0,-12 9 0,4 2 0,-13 3 0,-6 5 0,1-1 0,-5 4 0,-1 7 0,-1 9 0,-5 3 0,2 9 0,-5-9 0,5 4 0,-5-9 0,6-2 0,-3 1 0,1-4 0,8-2 0,6-16 0,10 2 0,9-19 0,5 6 0,-5-3 0,-4 6 0,-12 9 0,-9 5 0,-3 14 0,-4-1 0,0 18 0,-5-9 0,2 4 0,-3-5 0,-1 4 0,3-7 0,-2 7 0,7-12 0,-4-2 0,11-10 0,8-13 0,3-4 0,6-6 0,-8 10 0,-3-2 0,-3 9 0,-3 3 0,-3-1 0,-2 11 0,-2-2 0,0 6 0,-2 0 0,1-3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2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 24575,'-11'8'0,"-4"10"0,4-12 0,-5 13 0,1-2 0,0-1 0,3 0 0,-2-3 0,7-2 0,-7 4 0,9-5 0,-4 0 0,6-4 0,0-1 0,7-5 0,4-1 0,7-7 0,-4-2 0,-1 5 0,15-18 0,-11 16 0,16-16 0,-16 15 0,1-3 0,-4 5 0,-8 8 0,-5 9 0,-5 5 0,-2 9 0,1-4 0,-5 6 0,4-6 0,-3-1 0,8-10 0,1-5 0,10-10 0,1-5 0,7-5 0,-1 0 0,1 1 0,-1-1 0,6 3 0,-7-2 0,2 6 0,-11 7 0,-5 7 0,-2 4 0,-4 4 0,0-3 0,0 3 0,3-3 0,-2-2 0,3 1 0,-1-3 0,-1 2 0,4-3 0,2-9 0,13-10 0,5-5 0,11-12 0,-8 13 0,5-7 0,-11 9 0,9-2 0,-13 6 0,3 2 0,-11 13 0,-6 10 0,-3 7 0,1 0 0,-4-1 0,4 0 0,-4-4 0,0 9 0,0-9 0,0 4 0,4-15 0,15-13 0,-1-1 0,19-20 0,-5 9 0,9-19 0,-3 12 0,2-10 0,-10 20 0,-4-1 0,-8 8 0,-7 13 0,-4 3 0,-3 14 0,-4 1 0,-1 0 0,1 4 0,4-9 0,-8 9 0,10-13 0,-6 3 0,11-18 0,19-12 0,8-12 0,10-6 0,6-8 0,-13 8 0,4 1 0,-18 13 0,-7 17 0,-9 13 0,-3 5 0,-4 9 0,-1-4 0,-3 1 0,0-3 0,4-8 0,-2-1 0,6-5 0,0-2 0,7-6 0,9-7 0,0-5 0,9-2 0,-4 0 0,-3 1 0,1 7 0,-14 0 0,2 10 0,-7 9 0,0 8 0,-4 3 0,-1 10 0,-4-1 0,-1 11 0,1-11 0,0-4 0,5-15 0,1-1 0,3-10 0,14-12 0,-3-5 0,17-8 0,-14-1 0,6 12 0,-12-5 0,0 12 0,-2 0 0,-6 11 0,3 0 0,-3 9 0,0-6 0,0 3 0,0-5 0,0 1 0,6-3 0,10-14 0,0 1 0,6-12 0,-7 7 0,-1 4 0,-3 1 0,-4 4 0,-4 5 0,-3 2 0,0 8 0,-4 7 0,0 0 0,-4 4 0,4-6 0,-2-3 0,3-1 0,0-5 0,-2 1 0,4 0 0,1-6 0,7-4 0,5-12 0,1-5 0,-1-1 0,-4 2 0,-2 10 0,-2 0 0,1 4 0,-7 9 0,0 3 0,-5 9 0,0-1 0,0-3 0,0 2 0,1-2 0,-1 0 0,3-2 0,-1-6 0,4 0 0,-1-3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4T19:29:22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1 24575,'-6'2'0,"-3"5"0,2 0 0,-3 3 0,5-5 0,1 1 0,-1-3 0,2 2 0,0-2 0,-2 1 0,4 1 0,-1-11 0,4 4 0,2-12 0,0 8 0,1-4 0,-1 4 0,-1 0 0,2 1 0,-8 8 0,-3 8 0,-13 12 0,2-1 0,-7 5 0,12-6 0,-3 0 0,6-1 0,-1-9 0,4-2 0,3-8 0,10-9 0,2-4 0,6-5 0,-2 2 0,-5 4 0,2-2 0,0 2 0,-2 0 0,1 2 0,-6 3 0,3 0 0,-3 0 0,-3 3 0,0 3 0,-6 3 0,3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81839e8bf_0_32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81839e8bf_0_32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666975" y="0"/>
            <a:ext cx="1477011" cy="1833491"/>
          </a:xfrm>
          <a:custGeom>
            <a:avLst/>
            <a:gdLst/>
            <a:ahLst/>
            <a:cxnLst/>
            <a:rect l="l" t="t" r="r" b="b"/>
            <a:pathLst>
              <a:path w="34866" h="43281" extrusionOk="0">
                <a:moveTo>
                  <a:pt x="3559" y="1"/>
                </a:moveTo>
                <a:cubicBezTo>
                  <a:pt x="1" y="3714"/>
                  <a:pt x="97" y="12549"/>
                  <a:pt x="4994" y="15014"/>
                </a:cubicBezTo>
                <a:cubicBezTo>
                  <a:pt x="6556" y="15800"/>
                  <a:pt x="8270" y="16212"/>
                  <a:pt x="9858" y="16946"/>
                </a:cubicBezTo>
                <a:cubicBezTo>
                  <a:pt x="11401" y="17658"/>
                  <a:pt x="12607" y="18630"/>
                  <a:pt x="13692" y="19932"/>
                </a:cubicBezTo>
                <a:cubicBezTo>
                  <a:pt x="15719" y="22368"/>
                  <a:pt x="16692" y="25240"/>
                  <a:pt x="17191" y="28336"/>
                </a:cubicBezTo>
                <a:cubicBezTo>
                  <a:pt x="17660" y="31264"/>
                  <a:pt x="17800" y="34518"/>
                  <a:pt x="19169" y="37204"/>
                </a:cubicBezTo>
                <a:cubicBezTo>
                  <a:pt x="20742" y="40292"/>
                  <a:pt x="24084" y="42966"/>
                  <a:pt x="27639" y="43248"/>
                </a:cubicBezTo>
                <a:cubicBezTo>
                  <a:pt x="27911" y="43270"/>
                  <a:pt x="28179" y="43280"/>
                  <a:pt x="28445" y="43280"/>
                </a:cubicBezTo>
                <a:cubicBezTo>
                  <a:pt x="30852" y="43280"/>
                  <a:pt x="33006" y="42418"/>
                  <a:pt x="34866" y="41041"/>
                </a:cubicBezTo>
                <a:lnTo>
                  <a:pt x="348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7667042" y="3855835"/>
            <a:ext cx="1476958" cy="1287628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089336" cy="1033072"/>
          </a:xfrm>
          <a:custGeom>
            <a:avLst/>
            <a:gdLst/>
            <a:ahLst/>
            <a:cxnLst/>
            <a:rect l="l" t="t" r="r" b="b"/>
            <a:pathLst>
              <a:path w="32004" h="30351" extrusionOk="0">
                <a:moveTo>
                  <a:pt x="1" y="1"/>
                </a:moveTo>
                <a:lnTo>
                  <a:pt x="1" y="29176"/>
                </a:lnTo>
                <a:cubicBezTo>
                  <a:pt x="784" y="29949"/>
                  <a:pt x="2269" y="30350"/>
                  <a:pt x="4179" y="30350"/>
                </a:cubicBezTo>
                <a:cubicBezTo>
                  <a:pt x="13272" y="30350"/>
                  <a:pt x="32003" y="21264"/>
                  <a:pt x="30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49141" y="151157"/>
            <a:ext cx="8490358" cy="4714007"/>
            <a:chOff x="249141" y="151157"/>
            <a:chExt cx="8490358" cy="4714007"/>
          </a:xfrm>
        </p:grpSpPr>
        <p:sp>
          <p:nvSpPr>
            <p:cNvPr id="13" name="Google Shape;13;p2"/>
            <p:cNvSpPr/>
            <p:nvPr/>
          </p:nvSpPr>
          <p:spPr>
            <a:xfrm>
              <a:off x="1345618" y="342901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507080" y="151157"/>
              <a:ext cx="222267" cy="207065"/>
            </a:xfrm>
            <a:custGeom>
              <a:avLst/>
              <a:gdLst/>
              <a:ahLst/>
              <a:cxnLst/>
              <a:rect l="l" t="t" r="r" b="b"/>
              <a:pathLst>
                <a:path w="79523" h="74084" extrusionOk="0">
                  <a:moveTo>
                    <a:pt x="13613" y="5016"/>
                  </a:moveTo>
                  <a:lnTo>
                    <a:pt x="13602" y="5018"/>
                  </a:lnTo>
                  <a:lnTo>
                    <a:pt x="13602" y="5018"/>
                  </a:lnTo>
                  <a:cubicBezTo>
                    <a:pt x="13606" y="5017"/>
                    <a:pt x="13610" y="5017"/>
                    <a:pt x="13613" y="5016"/>
                  </a:cubicBezTo>
                  <a:close/>
                  <a:moveTo>
                    <a:pt x="25655" y="9440"/>
                  </a:moveTo>
                  <a:cubicBezTo>
                    <a:pt x="25680" y="9460"/>
                    <a:pt x="25706" y="9479"/>
                    <a:pt x="25731" y="9499"/>
                  </a:cubicBezTo>
                  <a:lnTo>
                    <a:pt x="25731" y="9499"/>
                  </a:lnTo>
                  <a:lnTo>
                    <a:pt x="25655" y="9440"/>
                  </a:lnTo>
                  <a:close/>
                  <a:moveTo>
                    <a:pt x="71236" y="10441"/>
                  </a:moveTo>
                  <a:cubicBezTo>
                    <a:pt x="71243" y="10451"/>
                    <a:pt x="71251" y="10460"/>
                    <a:pt x="71258" y="10470"/>
                  </a:cubicBezTo>
                  <a:lnTo>
                    <a:pt x="71258" y="10470"/>
                  </a:lnTo>
                  <a:lnTo>
                    <a:pt x="71236" y="10441"/>
                  </a:lnTo>
                  <a:close/>
                  <a:moveTo>
                    <a:pt x="57019" y="11347"/>
                  </a:moveTo>
                  <a:lnTo>
                    <a:pt x="57002" y="11361"/>
                  </a:lnTo>
                  <a:cubicBezTo>
                    <a:pt x="57008" y="11356"/>
                    <a:pt x="57013" y="11352"/>
                    <a:pt x="57019" y="11347"/>
                  </a:cubicBezTo>
                  <a:close/>
                  <a:moveTo>
                    <a:pt x="72665" y="12740"/>
                  </a:moveTo>
                  <a:lnTo>
                    <a:pt x="72665" y="12740"/>
                  </a:lnTo>
                  <a:cubicBezTo>
                    <a:pt x="72666" y="12743"/>
                    <a:pt x="72667" y="12747"/>
                    <a:pt x="72669" y="12750"/>
                  </a:cubicBezTo>
                  <a:lnTo>
                    <a:pt x="72669" y="12750"/>
                  </a:lnTo>
                  <a:lnTo>
                    <a:pt x="72665" y="12740"/>
                  </a:lnTo>
                  <a:close/>
                  <a:moveTo>
                    <a:pt x="30198" y="13814"/>
                  </a:moveTo>
                  <a:cubicBezTo>
                    <a:pt x="30204" y="13822"/>
                    <a:pt x="30210" y="13830"/>
                    <a:pt x="30216" y="13838"/>
                  </a:cubicBezTo>
                  <a:lnTo>
                    <a:pt x="30216" y="13838"/>
                  </a:lnTo>
                  <a:lnTo>
                    <a:pt x="30198" y="13814"/>
                  </a:lnTo>
                  <a:close/>
                  <a:moveTo>
                    <a:pt x="7943" y="27135"/>
                  </a:moveTo>
                  <a:lnTo>
                    <a:pt x="8001" y="27273"/>
                  </a:lnTo>
                  <a:cubicBezTo>
                    <a:pt x="7982" y="27227"/>
                    <a:pt x="7962" y="27181"/>
                    <a:pt x="7943" y="27135"/>
                  </a:cubicBezTo>
                  <a:close/>
                  <a:moveTo>
                    <a:pt x="70410" y="34107"/>
                  </a:moveTo>
                  <a:lnTo>
                    <a:pt x="70410" y="34107"/>
                  </a:lnTo>
                  <a:cubicBezTo>
                    <a:pt x="70403" y="34125"/>
                    <a:pt x="70395" y="34143"/>
                    <a:pt x="70387" y="34160"/>
                  </a:cubicBezTo>
                  <a:lnTo>
                    <a:pt x="70410" y="34107"/>
                  </a:lnTo>
                  <a:close/>
                  <a:moveTo>
                    <a:pt x="16476" y="50397"/>
                  </a:moveTo>
                  <a:cubicBezTo>
                    <a:pt x="16484" y="50407"/>
                    <a:pt x="16492" y="50417"/>
                    <a:pt x="16499" y="50426"/>
                  </a:cubicBezTo>
                  <a:lnTo>
                    <a:pt x="16476" y="50397"/>
                  </a:lnTo>
                  <a:close/>
                  <a:moveTo>
                    <a:pt x="27764" y="57348"/>
                  </a:moveTo>
                  <a:lnTo>
                    <a:pt x="27929" y="57562"/>
                  </a:lnTo>
                  <a:lnTo>
                    <a:pt x="27929" y="57562"/>
                  </a:lnTo>
                  <a:cubicBezTo>
                    <a:pt x="27874" y="57490"/>
                    <a:pt x="27819" y="57419"/>
                    <a:pt x="27764" y="57348"/>
                  </a:cubicBezTo>
                  <a:close/>
                  <a:moveTo>
                    <a:pt x="43263" y="68730"/>
                  </a:moveTo>
                  <a:cubicBezTo>
                    <a:pt x="43257" y="68733"/>
                    <a:pt x="43251" y="68735"/>
                    <a:pt x="43245" y="68738"/>
                  </a:cubicBezTo>
                  <a:lnTo>
                    <a:pt x="43263" y="68730"/>
                  </a:lnTo>
                  <a:close/>
                  <a:moveTo>
                    <a:pt x="40479" y="69048"/>
                  </a:moveTo>
                  <a:lnTo>
                    <a:pt x="40705" y="69078"/>
                  </a:lnTo>
                  <a:lnTo>
                    <a:pt x="40705" y="69078"/>
                  </a:lnTo>
                  <a:cubicBezTo>
                    <a:pt x="40699" y="69078"/>
                    <a:pt x="40694" y="69077"/>
                    <a:pt x="40688" y="69077"/>
                  </a:cubicBezTo>
                  <a:lnTo>
                    <a:pt x="40688" y="69077"/>
                  </a:lnTo>
                  <a:cubicBezTo>
                    <a:pt x="40618" y="69067"/>
                    <a:pt x="40548" y="69058"/>
                    <a:pt x="40479" y="69048"/>
                  </a:cubicBezTo>
                  <a:close/>
                  <a:moveTo>
                    <a:pt x="14536" y="5003"/>
                  </a:moveTo>
                  <a:cubicBezTo>
                    <a:pt x="15044" y="5003"/>
                    <a:pt x="15553" y="5033"/>
                    <a:pt x="16059" y="5089"/>
                  </a:cubicBezTo>
                  <a:lnTo>
                    <a:pt x="16059" y="5089"/>
                  </a:lnTo>
                  <a:cubicBezTo>
                    <a:pt x="17502" y="5319"/>
                    <a:pt x="18905" y="5741"/>
                    <a:pt x="20259" y="6289"/>
                  </a:cubicBezTo>
                  <a:lnTo>
                    <a:pt x="20259" y="6289"/>
                  </a:lnTo>
                  <a:cubicBezTo>
                    <a:pt x="22291" y="7183"/>
                    <a:pt x="24198" y="8344"/>
                    <a:pt x="25966" y="9684"/>
                  </a:cubicBezTo>
                  <a:lnTo>
                    <a:pt x="25966" y="9684"/>
                  </a:lnTo>
                  <a:cubicBezTo>
                    <a:pt x="27622" y="10999"/>
                    <a:pt x="29127" y="12473"/>
                    <a:pt x="30441" y="14132"/>
                  </a:cubicBezTo>
                  <a:lnTo>
                    <a:pt x="30441" y="14132"/>
                  </a:lnTo>
                  <a:cubicBezTo>
                    <a:pt x="33323" y="17950"/>
                    <a:pt x="35470" y="22291"/>
                    <a:pt x="37571" y="26570"/>
                  </a:cubicBezTo>
                  <a:cubicBezTo>
                    <a:pt x="38075" y="27598"/>
                    <a:pt x="38577" y="28628"/>
                    <a:pt x="39087" y="29654"/>
                  </a:cubicBezTo>
                  <a:lnTo>
                    <a:pt x="39087" y="29654"/>
                  </a:lnTo>
                  <a:cubicBezTo>
                    <a:pt x="39113" y="29711"/>
                    <a:pt x="39142" y="29768"/>
                    <a:pt x="39172" y="29825"/>
                  </a:cubicBezTo>
                  <a:lnTo>
                    <a:pt x="39172" y="29825"/>
                  </a:lnTo>
                  <a:cubicBezTo>
                    <a:pt x="39186" y="29853"/>
                    <a:pt x="39200" y="29880"/>
                    <a:pt x="39214" y="29908"/>
                  </a:cubicBezTo>
                  <a:cubicBezTo>
                    <a:pt x="39608" y="30694"/>
                    <a:pt x="40524" y="31143"/>
                    <a:pt x="41412" y="31143"/>
                  </a:cubicBezTo>
                  <a:cubicBezTo>
                    <a:pt x="41760" y="31143"/>
                    <a:pt x="42104" y="31074"/>
                    <a:pt x="42410" y="30929"/>
                  </a:cubicBezTo>
                  <a:lnTo>
                    <a:pt x="42410" y="30929"/>
                  </a:lnTo>
                  <a:cubicBezTo>
                    <a:pt x="42887" y="30741"/>
                    <a:pt x="43296" y="30405"/>
                    <a:pt x="43529" y="29907"/>
                  </a:cubicBezTo>
                  <a:cubicBezTo>
                    <a:pt x="45095" y="26563"/>
                    <a:pt x="46980" y="23357"/>
                    <a:pt x="49074" y="20318"/>
                  </a:cubicBezTo>
                  <a:cubicBezTo>
                    <a:pt x="49664" y="19463"/>
                    <a:pt x="50273" y="18623"/>
                    <a:pt x="50902" y="17797"/>
                  </a:cubicBezTo>
                  <a:lnTo>
                    <a:pt x="50902" y="17797"/>
                  </a:lnTo>
                  <a:cubicBezTo>
                    <a:pt x="52791" y="15379"/>
                    <a:pt x="54869" y="13069"/>
                    <a:pt x="57273" y="11154"/>
                  </a:cubicBezTo>
                  <a:lnTo>
                    <a:pt x="57273" y="11154"/>
                  </a:lnTo>
                  <a:cubicBezTo>
                    <a:pt x="58493" y="10242"/>
                    <a:pt x="59811" y="9468"/>
                    <a:pt x="61203" y="8848"/>
                  </a:cubicBezTo>
                  <a:lnTo>
                    <a:pt x="61203" y="8848"/>
                  </a:lnTo>
                  <a:cubicBezTo>
                    <a:pt x="62249" y="8430"/>
                    <a:pt x="63331" y="8108"/>
                    <a:pt x="64444" y="7926"/>
                  </a:cubicBezTo>
                  <a:lnTo>
                    <a:pt x="64444" y="7926"/>
                  </a:lnTo>
                  <a:cubicBezTo>
                    <a:pt x="64853" y="7883"/>
                    <a:pt x="65264" y="7860"/>
                    <a:pt x="65674" y="7860"/>
                  </a:cubicBezTo>
                  <a:cubicBezTo>
                    <a:pt x="66023" y="7860"/>
                    <a:pt x="66372" y="7876"/>
                    <a:pt x="66720" y="7910"/>
                  </a:cubicBezTo>
                  <a:lnTo>
                    <a:pt x="66720" y="7910"/>
                  </a:lnTo>
                  <a:cubicBezTo>
                    <a:pt x="67327" y="8015"/>
                    <a:pt x="67923" y="8177"/>
                    <a:pt x="68499" y="8395"/>
                  </a:cubicBezTo>
                  <a:lnTo>
                    <a:pt x="68499" y="8395"/>
                  </a:lnTo>
                  <a:cubicBezTo>
                    <a:pt x="69028" y="8643"/>
                    <a:pt x="69533" y="8937"/>
                    <a:pt x="70008" y="9277"/>
                  </a:cubicBezTo>
                  <a:lnTo>
                    <a:pt x="70008" y="9277"/>
                  </a:lnTo>
                  <a:cubicBezTo>
                    <a:pt x="70534" y="9713"/>
                    <a:pt x="71017" y="10198"/>
                    <a:pt x="71450" y="10726"/>
                  </a:cubicBezTo>
                  <a:lnTo>
                    <a:pt x="71450" y="10726"/>
                  </a:lnTo>
                  <a:cubicBezTo>
                    <a:pt x="71983" y="11461"/>
                    <a:pt x="72431" y="12251"/>
                    <a:pt x="72803" y="13080"/>
                  </a:cubicBezTo>
                  <a:lnTo>
                    <a:pt x="72803" y="13080"/>
                  </a:lnTo>
                  <a:cubicBezTo>
                    <a:pt x="73278" y="14290"/>
                    <a:pt x="73601" y="15553"/>
                    <a:pt x="73799" y="16838"/>
                  </a:cubicBezTo>
                  <a:lnTo>
                    <a:pt x="73799" y="16838"/>
                  </a:lnTo>
                  <a:cubicBezTo>
                    <a:pt x="74029" y="18826"/>
                    <a:pt x="73955" y="20823"/>
                    <a:pt x="73710" y="22806"/>
                  </a:cubicBezTo>
                  <a:lnTo>
                    <a:pt x="73710" y="22806"/>
                  </a:lnTo>
                  <a:cubicBezTo>
                    <a:pt x="73156" y="26590"/>
                    <a:pt x="72003" y="30258"/>
                    <a:pt x="70543" y="33786"/>
                  </a:cubicBezTo>
                  <a:lnTo>
                    <a:pt x="70543" y="33786"/>
                  </a:lnTo>
                  <a:cubicBezTo>
                    <a:pt x="68761" y="37956"/>
                    <a:pt x="66569" y="41936"/>
                    <a:pt x="64232" y="45818"/>
                  </a:cubicBezTo>
                  <a:cubicBezTo>
                    <a:pt x="63032" y="47812"/>
                    <a:pt x="61744" y="49749"/>
                    <a:pt x="60397" y="51647"/>
                  </a:cubicBezTo>
                  <a:cubicBezTo>
                    <a:pt x="59550" y="52839"/>
                    <a:pt x="58681" y="54015"/>
                    <a:pt x="57792" y="55176"/>
                  </a:cubicBezTo>
                  <a:lnTo>
                    <a:pt x="57792" y="55176"/>
                  </a:lnTo>
                  <a:cubicBezTo>
                    <a:pt x="55278" y="58413"/>
                    <a:pt x="52594" y="61554"/>
                    <a:pt x="49580" y="64339"/>
                  </a:cubicBezTo>
                  <a:cubicBezTo>
                    <a:pt x="48850" y="65015"/>
                    <a:pt x="48098" y="65667"/>
                    <a:pt x="47319" y="66285"/>
                  </a:cubicBezTo>
                  <a:lnTo>
                    <a:pt x="47319" y="66285"/>
                  </a:lnTo>
                  <a:cubicBezTo>
                    <a:pt x="46151" y="67171"/>
                    <a:pt x="44914" y="67985"/>
                    <a:pt x="43579" y="68591"/>
                  </a:cubicBezTo>
                  <a:lnTo>
                    <a:pt x="43579" y="68591"/>
                  </a:lnTo>
                  <a:cubicBezTo>
                    <a:pt x="43022" y="68809"/>
                    <a:pt x="42450" y="68983"/>
                    <a:pt x="41862" y="69092"/>
                  </a:cubicBezTo>
                  <a:lnTo>
                    <a:pt x="41862" y="69092"/>
                  </a:lnTo>
                  <a:cubicBezTo>
                    <a:pt x="41689" y="69106"/>
                    <a:pt x="41515" y="69114"/>
                    <a:pt x="41342" y="69114"/>
                  </a:cubicBezTo>
                  <a:cubicBezTo>
                    <a:pt x="41171" y="69114"/>
                    <a:pt x="41001" y="69106"/>
                    <a:pt x="40830" y="69091"/>
                  </a:cubicBezTo>
                  <a:lnTo>
                    <a:pt x="40830" y="69091"/>
                  </a:lnTo>
                  <a:cubicBezTo>
                    <a:pt x="40344" y="69008"/>
                    <a:pt x="39869" y="68870"/>
                    <a:pt x="39408" y="68695"/>
                  </a:cubicBezTo>
                  <a:lnTo>
                    <a:pt x="39408" y="68695"/>
                  </a:lnTo>
                  <a:cubicBezTo>
                    <a:pt x="38454" y="68253"/>
                    <a:pt x="37566" y="67680"/>
                    <a:pt x="36724" y="67051"/>
                  </a:cubicBezTo>
                  <a:lnTo>
                    <a:pt x="36724" y="67051"/>
                  </a:lnTo>
                  <a:cubicBezTo>
                    <a:pt x="34102" y="64971"/>
                    <a:pt x="31856" y="62422"/>
                    <a:pt x="29744" y="59842"/>
                  </a:cubicBezTo>
                  <a:cubicBezTo>
                    <a:pt x="29165" y="59134"/>
                    <a:pt x="28595" y="58418"/>
                    <a:pt x="28033" y="57695"/>
                  </a:cubicBezTo>
                  <a:lnTo>
                    <a:pt x="28033" y="57695"/>
                  </a:lnTo>
                  <a:cubicBezTo>
                    <a:pt x="25620" y="54558"/>
                    <a:pt x="23366" y="51304"/>
                    <a:pt x="20988" y="48140"/>
                  </a:cubicBezTo>
                  <a:cubicBezTo>
                    <a:pt x="20455" y="47430"/>
                    <a:pt x="19917" y="46723"/>
                    <a:pt x="19355" y="46035"/>
                  </a:cubicBezTo>
                  <a:lnTo>
                    <a:pt x="19355" y="46035"/>
                  </a:lnTo>
                  <a:cubicBezTo>
                    <a:pt x="16011" y="41392"/>
                    <a:pt x="12780" y="36647"/>
                    <a:pt x="10098" y="31582"/>
                  </a:cubicBezTo>
                  <a:cubicBezTo>
                    <a:pt x="9283" y="30045"/>
                    <a:pt x="8521" y="28477"/>
                    <a:pt x="7836" y="26878"/>
                  </a:cubicBezTo>
                  <a:lnTo>
                    <a:pt x="7836" y="26878"/>
                  </a:lnTo>
                  <a:cubicBezTo>
                    <a:pt x="6758" y="24264"/>
                    <a:pt x="5878" y="21549"/>
                    <a:pt x="5457" y="18748"/>
                  </a:cubicBezTo>
                  <a:lnTo>
                    <a:pt x="5457" y="18748"/>
                  </a:lnTo>
                  <a:cubicBezTo>
                    <a:pt x="5291" y="17349"/>
                    <a:pt x="5253" y="15937"/>
                    <a:pt x="5403" y="14536"/>
                  </a:cubicBezTo>
                  <a:lnTo>
                    <a:pt x="5403" y="14536"/>
                  </a:lnTo>
                  <a:cubicBezTo>
                    <a:pt x="5590" y="13374"/>
                    <a:pt x="5928" y="12257"/>
                    <a:pt x="6366" y="11163"/>
                  </a:cubicBezTo>
                  <a:lnTo>
                    <a:pt x="6366" y="11163"/>
                  </a:lnTo>
                  <a:cubicBezTo>
                    <a:pt x="6833" y="10109"/>
                    <a:pt x="7390" y="9098"/>
                    <a:pt x="8069" y="8167"/>
                  </a:cubicBezTo>
                  <a:lnTo>
                    <a:pt x="8069" y="8167"/>
                  </a:lnTo>
                  <a:cubicBezTo>
                    <a:pt x="8544" y="7585"/>
                    <a:pt x="9067" y="7048"/>
                    <a:pt x="9645" y="6568"/>
                  </a:cubicBezTo>
                  <a:lnTo>
                    <a:pt x="9645" y="6568"/>
                  </a:lnTo>
                  <a:cubicBezTo>
                    <a:pt x="10163" y="6195"/>
                    <a:pt x="10714" y="5872"/>
                    <a:pt x="11294" y="5603"/>
                  </a:cubicBezTo>
                  <a:lnTo>
                    <a:pt x="11294" y="5603"/>
                  </a:lnTo>
                  <a:cubicBezTo>
                    <a:pt x="11934" y="5360"/>
                    <a:pt x="12598" y="5181"/>
                    <a:pt x="13274" y="5067"/>
                  </a:cubicBezTo>
                  <a:lnTo>
                    <a:pt x="13274" y="5067"/>
                  </a:lnTo>
                  <a:cubicBezTo>
                    <a:pt x="13694" y="5024"/>
                    <a:pt x="14115" y="5003"/>
                    <a:pt x="14536" y="5003"/>
                  </a:cubicBezTo>
                  <a:close/>
                  <a:moveTo>
                    <a:pt x="14493" y="1"/>
                  </a:moveTo>
                  <a:cubicBezTo>
                    <a:pt x="11947" y="1"/>
                    <a:pt x="9338" y="698"/>
                    <a:pt x="7251" y="2161"/>
                  </a:cubicBezTo>
                  <a:cubicBezTo>
                    <a:pt x="4191" y="4306"/>
                    <a:pt x="2266" y="7534"/>
                    <a:pt x="1102" y="11038"/>
                  </a:cubicBezTo>
                  <a:cubicBezTo>
                    <a:pt x="0" y="14355"/>
                    <a:pt x="182" y="17975"/>
                    <a:pt x="861" y="21356"/>
                  </a:cubicBezTo>
                  <a:cubicBezTo>
                    <a:pt x="1592" y="24990"/>
                    <a:pt x="3012" y="28481"/>
                    <a:pt x="4619" y="31808"/>
                  </a:cubicBezTo>
                  <a:cubicBezTo>
                    <a:pt x="6196" y="35073"/>
                    <a:pt x="8038" y="38203"/>
                    <a:pt x="10005" y="41246"/>
                  </a:cubicBezTo>
                  <a:cubicBezTo>
                    <a:pt x="10902" y="42634"/>
                    <a:pt x="11823" y="44004"/>
                    <a:pt x="12770" y="45359"/>
                  </a:cubicBezTo>
                  <a:cubicBezTo>
                    <a:pt x="13637" y="46604"/>
                    <a:pt x="14495" y="47868"/>
                    <a:pt x="15423" y="49069"/>
                  </a:cubicBezTo>
                  <a:cubicBezTo>
                    <a:pt x="15714" y="49447"/>
                    <a:pt x="16017" y="49814"/>
                    <a:pt x="16312" y="50187"/>
                  </a:cubicBezTo>
                  <a:lnTo>
                    <a:pt x="16312" y="50187"/>
                  </a:lnTo>
                  <a:cubicBezTo>
                    <a:pt x="18882" y="53539"/>
                    <a:pt x="21259" y="57033"/>
                    <a:pt x="23839" y="60376"/>
                  </a:cubicBezTo>
                  <a:cubicBezTo>
                    <a:pt x="26901" y="64342"/>
                    <a:pt x="30104" y="68270"/>
                    <a:pt x="34124" y="71309"/>
                  </a:cubicBezTo>
                  <a:cubicBezTo>
                    <a:pt x="34955" y="71935"/>
                    <a:pt x="35832" y="72512"/>
                    <a:pt x="36774" y="72959"/>
                  </a:cubicBezTo>
                  <a:cubicBezTo>
                    <a:pt x="37895" y="73491"/>
                    <a:pt x="38946" y="73823"/>
                    <a:pt x="40144" y="74000"/>
                  </a:cubicBezTo>
                  <a:lnTo>
                    <a:pt x="40144" y="74000"/>
                  </a:lnTo>
                  <a:lnTo>
                    <a:pt x="39785" y="73951"/>
                  </a:lnTo>
                  <a:lnTo>
                    <a:pt x="39785" y="73951"/>
                  </a:lnTo>
                  <a:cubicBezTo>
                    <a:pt x="39957" y="73979"/>
                    <a:pt x="40129" y="74002"/>
                    <a:pt x="40301" y="74022"/>
                  </a:cubicBezTo>
                  <a:lnTo>
                    <a:pt x="40301" y="74022"/>
                  </a:lnTo>
                  <a:cubicBezTo>
                    <a:pt x="40350" y="74028"/>
                    <a:pt x="40400" y="74035"/>
                    <a:pt x="40450" y="74041"/>
                  </a:cubicBezTo>
                  <a:lnTo>
                    <a:pt x="40338" y="74026"/>
                  </a:lnTo>
                  <a:lnTo>
                    <a:pt x="40338" y="74026"/>
                  </a:lnTo>
                  <a:cubicBezTo>
                    <a:pt x="40693" y="74064"/>
                    <a:pt x="41048" y="74083"/>
                    <a:pt x="41401" y="74083"/>
                  </a:cubicBezTo>
                  <a:cubicBezTo>
                    <a:pt x="42475" y="74083"/>
                    <a:pt x="43537" y="73904"/>
                    <a:pt x="44575" y="73534"/>
                  </a:cubicBezTo>
                  <a:cubicBezTo>
                    <a:pt x="46150" y="72975"/>
                    <a:pt x="47619" y="72180"/>
                    <a:pt x="48986" y="71225"/>
                  </a:cubicBezTo>
                  <a:cubicBezTo>
                    <a:pt x="52119" y="69036"/>
                    <a:pt x="54857" y="66326"/>
                    <a:pt x="57386" y="63473"/>
                  </a:cubicBezTo>
                  <a:cubicBezTo>
                    <a:pt x="59927" y="60605"/>
                    <a:pt x="62287" y="57568"/>
                    <a:pt x="64513" y="54448"/>
                  </a:cubicBezTo>
                  <a:cubicBezTo>
                    <a:pt x="66405" y="51797"/>
                    <a:pt x="68148" y="49065"/>
                    <a:pt x="69786" y="46248"/>
                  </a:cubicBezTo>
                  <a:cubicBezTo>
                    <a:pt x="72723" y="41189"/>
                    <a:pt x="75388" y="35890"/>
                    <a:pt x="77118" y="30285"/>
                  </a:cubicBezTo>
                  <a:cubicBezTo>
                    <a:pt x="78676" y="25238"/>
                    <a:pt x="79523" y="19771"/>
                    <a:pt x="78446" y="14540"/>
                  </a:cubicBezTo>
                  <a:cubicBezTo>
                    <a:pt x="77637" y="10605"/>
                    <a:pt x="75517" y="6824"/>
                    <a:pt x="72063" y="4645"/>
                  </a:cubicBezTo>
                  <a:cubicBezTo>
                    <a:pt x="70121" y="3418"/>
                    <a:pt x="67897" y="2878"/>
                    <a:pt x="65653" y="2878"/>
                  </a:cubicBezTo>
                  <a:cubicBezTo>
                    <a:pt x="63703" y="2878"/>
                    <a:pt x="61739" y="3286"/>
                    <a:pt x="59932" y="4005"/>
                  </a:cubicBezTo>
                  <a:cubicBezTo>
                    <a:pt x="58737" y="4481"/>
                    <a:pt x="57562" y="5016"/>
                    <a:pt x="56459" y="5679"/>
                  </a:cubicBezTo>
                  <a:cubicBezTo>
                    <a:pt x="55417" y="6306"/>
                    <a:pt x="54443" y="7044"/>
                    <a:pt x="53502" y="7810"/>
                  </a:cubicBezTo>
                  <a:cubicBezTo>
                    <a:pt x="51730" y="9254"/>
                    <a:pt x="50141" y="10915"/>
                    <a:pt x="48669" y="12658"/>
                  </a:cubicBezTo>
                  <a:cubicBezTo>
                    <a:pt x="45933" y="15899"/>
                    <a:pt x="43511" y="19423"/>
                    <a:pt x="41424" y="23120"/>
                  </a:cubicBezTo>
                  <a:lnTo>
                    <a:pt x="41424" y="23120"/>
                  </a:lnTo>
                  <a:cubicBezTo>
                    <a:pt x="40421" y="21091"/>
                    <a:pt x="39399" y="19072"/>
                    <a:pt x="38285" y="17101"/>
                  </a:cubicBezTo>
                  <a:cubicBezTo>
                    <a:pt x="36382" y="13733"/>
                    <a:pt x="34211" y="10413"/>
                    <a:pt x="31369" y="7757"/>
                  </a:cubicBezTo>
                  <a:cubicBezTo>
                    <a:pt x="29228" y="5756"/>
                    <a:pt x="26803" y="3988"/>
                    <a:pt x="24194" y="2645"/>
                  </a:cubicBezTo>
                  <a:cubicBezTo>
                    <a:pt x="21457" y="1237"/>
                    <a:pt x="18529" y="245"/>
                    <a:pt x="15445" y="33"/>
                  </a:cubicBezTo>
                  <a:cubicBezTo>
                    <a:pt x="15129" y="12"/>
                    <a:pt x="14811" y="1"/>
                    <a:pt x="14493" y="1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55630" y="554514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7260" y="4610632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>
              <a:off x="5231104" y="166470"/>
              <a:ext cx="175060" cy="176431"/>
              <a:chOff x="-5178450" y="588525"/>
              <a:chExt cx="1780875" cy="1794825"/>
            </a:xfrm>
          </p:grpSpPr>
          <p:sp>
            <p:nvSpPr>
              <p:cNvPr id="18" name="Google Shape;18;p2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2;p2"/>
            <p:cNvSpPr/>
            <p:nvPr/>
          </p:nvSpPr>
          <p:spPr>
            <a:xfrm>
              <a:off x="249141" y="34140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980288" y="477207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64605" y="2404639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" name="Google Shape;25;p2"/>
            <p:cNvGrpSpPr/>
            <p:nvPr/>
          </p:nvGrpSpPr>
          <p:grpSpPr>
            <a:xfrm>
              <a:off x="2292467" y="4603120"/>
              <a:ext cx="175060" cy="176431"/>
              <a:chOff x="-5178450" y="588525"/>
              <a:chExt cx="1780875" cy="1794825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" name="Google Shape;30;p2"/>
          <p:cNvSpPr/>
          <p:nvPr/>
        </p:nvSpPr>
        <p:spPr>
          <a:xfrm>
            <a:off x="7586340" y="-62050"/>
            <a:ext cx="1762950" cy="1943725"/>
          </a:xfrm>
          <a:custGeom>
            <a:avLst/>
            <a:gdLst/>
            <a:ahLst/>
            <a:cxnLst/>
            <a:rect l="l" t="t" r="r" b="b"/>
            <a:pathLst>
              <a:path w="70518" h="77749" extrusionOk="0">
                <a:moveTo>
                  <a:pt x="3501" y="0"/>
                </a:moveTo>
                <a:cubicBezTo>
                  <a:pt x="-3543" y="4693"/>
                  <a:pt x="1377" y="19112"/>
                  <a:pt x="7362" y="25097"/>
                </a:cubicBezTo>
                <a:cubicBezTo>
                  <a:pt x="12043" y="29778"/>
                  <a:pt x="18889" y="32110"/>
                  <a:pt x="23082" y="37232"/>
                </a:cubicBezTo>
                <a:cubicBezTo>
                  <a:pt x="30822" y="46686"/>
                  <a:pt x="30302" y="61322"/>
                  <a:pt x="38251" y="70602"/>
                </a:cubicBezTo>
                <a:cubicBezTo>
                  <a:pt x="45285" y="78814"/>
                  <a:pt x="61520" y="79907"/>
                  <a:pt x="70518" y="73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Google Shape;31;p2"/>
          <p:cNvSpPr/>
          <p:nvPr/>
        </p:nvSpPr>
        <p:spPr>
          <a:xfrm>
            <a:off x="7726404" y="3715090"/>
            <a:ext cx="1457425" cy="167660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Google Shape;32;p2"/>
          <p:cNvSpPr/>
          <p:nvPr/>
        </p:nvSpPr>
        <p:spPr>
          <a:xfrm rot="-1729687">
            <a:off x="-534596" y="183002"/>
            <a:ext cx="1337646" cy="910131"/>
          </a:xfrm>
          <a:custGeom>
            <a:avLst/>
            <a:gdLst/>
            <a:ahLst/>
            <a:cxnLst/>
            <a:rect l="l" t="t" r="r" b="b"/>
            <a:pathLst>
              <a:path w="53504" h="36404" extrusionOk="0">
                <a:moveTo>
                  <a:pt x="53504" y="0"/>
                </a:moveTo>
                <a:cubicBezTo>
                  <a:pt x="45005" y="19827"/>
                  <a:pt x="21571" y="36404"/>
                  <a:pt x="0" y="3640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871303" y="1054475"/>
            <a:ext cx="3567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aytone One"/>
              <a:buNone/>
              <a:defRPr sz="4100" b="1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Paytone One"/>
              <a:buNone/>
              <a:defRPr sz="4100" b="1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871300" y="3144025"/>
            <a:ext cx="301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778875" y="1537725"/>
            <a:ext cx="3561300" cy="29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body" idx="2"/>
          </p:nvPr>
        </p:nvSpPr>
        <p:spPr>
          <a:xfrm>
            <a:off x="4803822" y="1537725"/>
            <a:ext cx="3561300" cy="29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5"/>
          <p:cNvSpPr/>
          <p:nvPr/>
        </p:nvSpPr>
        <p:spPr>
          <a:xfrm rot="6155475">
            <a:off x="-686733" y="-611819"/>
            <a:ext cx="2057434" cy="2306945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5404423" flipH="1">
            <a:off x="-734175" y="-435721"/>
            <a:ext cx="1699213" cy="195475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74" name="Google Shape;74;p5"/>
          <p:cNvGrpSpPr/>
          <p:nvPr/>
        </p:nvGrpSpPr>
        <p:grpSpPr>
          <a:xfrm>
            <a:off x="249141" y="151157"/>
            <a:ext cx="8490358" cy="4714007"/>
            <a:chOff x="249141" y="151157"/>
            <a:chExt cx="8490358" cy="4714007"/>
          </a:xfrm>
        </p:grpSpPr>
        <p:sp>
          <p:nvSpPr>
            <p:cNvPr id="75" name="Google Shape;75;p5"/>
            <p:cNvSpPr/>
            <p:nvPr/>
          </p:nvSpPr>
          <p:spPr>
            <a:xfrm>
              <a:off x="5507080" y="151157"/>
              <a:ext cx="222267" cy="207065"/>
            </a:xfrm>
            <a:custGeom>
              <a:avLst/>
              <a:gdLst/>
              <a:ahLst/>
              <a:cxnLst/>
              <a:rect l="l" t="t" r="r" b="b"/>
              <a:pathLst>
                <a:path w="79523" h="74084" extrusionOk="0">
                  <a:moveTo>
                    <a:pt x="13613" y="5016"/>
                  </a:moveTo>
                  <a:lnTo>
                    <a:pt x="13602" y="5018"/>
                  </a:lnTo>
                  <a:lnTo>
                    <a:pt x="13602" y="5018"/>
                  </a:lnTo>
                  <a:cubicBezTo>
                    <a:pt x="13606" y="5017"/>
                    <a:pt x="13610" y="5017"/>
                    <a:pt x="13613" y="5016"/>
                  </a:cubicBezTo>
                  <a:close/>
                  <a:moveTo>
                    <a:pt x="25655" y="9440"/>
                  </a:moveTo>
                  <a:cubicBezTo>
                    <a:pt x="25680" y="9460"/>
                    <a:pt x="25706" y="9479"/>
                    <a:pt x="25731" y="9499"/>
                  </a:cubicBezTo>
                  <a:lnTo>
                    <a:pt x="25731" y="9499"/>
                  </a:lnTo>
                  <a:lnTo>
                    <a:pt x="25655" y="9440"/>
                  </a:lnTo>
                  <a:close/>
                  <a:moveTo>
                    <a:pt x="71236" y="10441"/>
                  </a:moveTo>
                  <a:cubicBezTo>
                    <a:pt x="71243" y="10451"/>
                    <a:pt x="71251" y="10460"/>
                    <a:pt x="71258" y="10470"/>
                  </a:cubicBezTo>
                  <a:lnTo>
                    <a:pt x="71258" y="10470"/>
                  </a:lnTo>
                  <a:lnTo>
                    <a:pt x="71236" y="10441"/>
                  </a:lnTo>
                  <a:close/>
                  <a:moveTo>
                    <a:pt x="57019" y="11347"/>
                  </a:moveTo>
                  <a:lnTo>
                    <a:pt x="57002" y="11361"/>
                  </a:lnTo>
                  <a:cubicBezTo>
                    <a:pt x="57008" y="11356"/>
                    <a:pt x="57013" y="11352"/>
                    <a:pt x="57019" y="11347"/>
                  </a:cubicBezTo>
                  <a:close/>
                  <a:moveTo>
                    <a:pt x="72665" y="12740"/>
                  </a:moveTo>
                  <a:lnTo>
                    <a:pt x="72665" y="12740"/>
                  </a:lnTo>
                  <a:cubicBezTo>
                    <a:pt x="72666" y="12743"/>
                    <a:pt x="72667" y="12747"/>
                    <a:pt x="72669" y="12750"/>
                  </a:cubicBezTo>
                  <a:lnTo>
                    <a:pt x="72669" y="12750"/>
                  </a:lnTo>
                  <a:lnTo>
                    <a:pt x="72665" y="12740"/>
                  </a:lnTo>
                  <a:close/>
                  <a:moveTo>
                    <a:pt x="30198" y="13814"/>
                  </a:moveTo>
                  <a:cubicBezTo>
                    <a:pt x="30204" y="13822"/>
                    <a:pt x="30210" y="13830"/>
                    <a:pt x="30216" y="13838"/>
                  </a:cubicBezTo>
                  <a:lnTo>
                    <a:pt x="30216" y="13838"/>
                  </a:lnTo>
                  <a:lnTo>
                    <a:pt x="30198" y="13814"/>
                  </a:lnTo>
                  <a:close/>
                  <a:moveTo>
                    <a:pt x="7943" y="27135"/>
                  </a:moveTo>
                  <a:lnTo>
                    <a:pt x="8001" y="27273"/>
                  </a:lnTo>
                  <a:cubicBezTo>
                    <a:pt x="7982" y="27227"/>
                    <a:pt x="7962" y="27181"/>
                    <a:pt x="7943" y="27135"/>
                  </a:cubicBezTo>
                  <a:close/>
                  <a:moveTo>
                    <a:pt x="70410" y="34107"/>
                  </a:moveTo>
                  <a:lnTo>
                    <a:pt x="70410" y="34107"/>
                  </a:lnTo>
                  <a:cubicBezTo>
                    <a:pt x="70403" y="34125"/>
                    <a:pt x="70395" y="34143"/>
                    <a:pt x="70387" y="34160"/>
                  </a:cubicBezTo>
                  <a:lnTo>
                    <a:pt x="70410" y="34107"/>
                  </a:lnTo>
                  <a:close/>
                  <a:moveTo>
                    <a:pt x="16476" y="50397"/>
                  </a:moveTo>
                  <a:cubicBezTo>
                    <a:pt x="16484" y="50407"/>
                    <a:pt x="16492" y="50417"/>
                    <a:pt x="16499" y="50426"/>
                  </a:cubicBezTo>
                  <a:lnTo>
                    <a:pt x="16476" y="50397"/>
                  </a:lnTo>
                  <a:close/>
                  <a:moveTo>
                    <a:pt x="27764" y="57348"/>
                  </a:moveTo>
                  <a:lnTo>
                    <a:pt x="27929" y="57562"/>
                  </a:lnTo>
                  <a:lnTo>
                    <a:pt x="27929" y="57562"/>
                  </a:lnTo>
                  <a:cubicBezTo>
                    <a:pt x="27874" y="57490"/>
                    <a:pt x="27819" y="57419"/>
                    <a:pt x="27764" y="57348"/>
                  </a:cubicBezTo>
                  <a:close/>
                  <a:moveTo>
                    <a:pt x="43263" y="68730"/>
                  </a:moveTo>
                  <a:cubicBezTo>
                    <a:pt x="43257" y="68733"/>
                    <a:pt x="43251" y="68735"/>
                    <a:pt x="43245" y="68738"/>
                  </a:cubicBezTo>
                  <a:lnTo>
                    <a:pt x="43263" y="68730"/>
                  </a:lnTo>
                  <a:close/>
                  <a:moveTo>
                    <a:pt x="40479" y="69048"/>
                  </a:moveTo>
                  <a:lnTo>
                    <a:pt x="40705" y="69078"/>
                  </a:lnTo>
                  <a:lnTo>
                    <a:pt x="40705" y="69078"/>
                  </a:lnTo>
                  <a:cubicBezTo>
                    <a:pt x="40699" y="69078"/>
                    <a:pt x="40694" y="69077"/>
                    <a:pt x="40688" y="69077"/>
                  </a:cubicBezTo>
                  <a:lnTo>
                    <a:pt x="40688" y="69077"/>
                  </a:lnTo>
                  <a:cubicBezTo>
                    <a:pt x="40618" y="69067"/>
                    <a:pt x="40548" y="69058"/>
                    <a:pt x="40479" y="69048"/>
                  </a:cubicBezTo>
                  <a:close/>
                  <a:moveTo>
                    <a:pt x="14536" y="5003"/>
                  </a:moveTo>
                  <a:cubicBezTo>
                    <a:pt x="15044" y="5003"/>
                    <a:pt x="15553" y="5033"/>
                    <a:pt x="16059" y="5089"/>
                  </a:cubicBezTo>
                  <a:lnTo>
                    <a:pt x="16059" y="5089"/>
                  </a:lnTo>
                  <a:cubicBezTo>
                    <a:pt x="17502" y="5319"/>
                    <a:pt x="18905" y="5741"/>
                    <a:pt x="20259" y="6289"/>
                  </a:cubicBezTo>
                  <a:lnTo>
                    <a:pt x="20259" y="6289"/>
                  </a:lnTo>
                  <a:cubicBezTo>
                    <a:pt x="22291" y="7183"/>
                    <a:pt x="24198" y="8344"/>
                    <a:pt x="25966" y="9684"/>
                  </a:cubicBezTo>
                  <a:lnTo>
                    <a:pt x="25966" y="9684"/>
                  </a:lnTo>
                  <a:cubicBezTo>
                    <a:pt x="27622" y="10999"/>
                    <a:pt x="29127" y="12473"/>
                    <a:pt x="30441" y="14132"/>
                  </a:cubicBezTo>
                  <a:lnTo>
                    <a:pt x="30441" y="14132"/>
                  </a:lnTo>
                  <a:cubicBezTo>
                    <a:pt x="33323" y="17950"/>
                    <a:pt x="35470" y="22291"/>
                    <a:pt x="37571" y="26570"/>
                  </a:cubicBezTo>
                  <a:cubicBezTo>
                    <a:pt x="38075" y="27598"/>
                    <a:pt x="38577" y="28628"/>
                    <a:pt x="39087" y="29654"/>
                  </a:cubicBezTo>
                  <a:lnTo>
                    <a:pt x="39087" y="29654"/>
                  </a:lnTo>
                  <a:cubicBezTo>
                    <a:pt x="39113" y="29711"/>
                    <a:pt x="39142" y="29768"/>
                    <a:pt x="39172" y="29825"/>
                  </a:cubicBezTo>
                  <a:lnTo>
                    <a:pt x="39172" y="29825"/>
                  </a:lnTo>
                  <a:cubicBezTo>
                    <a:pt x="39186" y="29853"/>
                    <a:pt x="39200" y="29880"/>
                    <a:pt x="39214" y="29908"/>
                  </a:cubicBezTo>
                  <a:cubicBezTo>
                    <a:pt x="39608" y="30694"/>
                    <a:pt x="40524" y="31143"/>
                    <a:pt x="41412" y="31143"/>
                  </a:cubicBezTo>
                  <a:cubicBezTo>
                    <a:pt x="41760" y="31143"/>
                    <a:pt x="42104" y="31074"/>
                    <a:pt x="42410" y="30929"/>
                  </a:cubicBezTo>
                  <a:lnTo>
                    <a:pt x="42410" y="30929"/>
                  </a:lnTo>
                  <a:cubicBezTo>
                    <a:pt x="42887" y="30741"/>
                    <a:pt x="43296" y="30405"/>
                    <a:pt x="43529" y="29907"/>
                  </a:cubicBezTo>
                  <a:cubicBezTo>
                    <a:pt x="45095" y="26563"/>
                    <a:pt x="46980" y="23357"/>
                    <a:pt x="49074" y="20318"/>
                  </a:cubicBezTo>
                  <a:cubicBezTo>
                    <a:pt x="49664" y="19463"/>
                    <a:pt x="50273" y="18623"/>
                    <a:pt x="50902" y="17797"/>
                  </a:cubicBezTo>
                  <a:lnTo>
                    <a:pt x="50902" y="17797"/>
                  </a:lnTo>
                  <a:cubicBezTo>
                    <a:pt x="52791" y="15379"/>
                    <a:pt x="54869" y="13069"/>
                    <a:pt x="57273" y="11154"/>
                  </a:cubicBezTo>
                  <a:lnTo>
                    <a:pt x="57273" y="11154"/>
                  </a:lnTo>
                  <a:cubicBezTo>
                    <a:pt x="58493" y="10242"/>
                    <a:pt x="59811" y="9468"/>
                    <a:pt x="61203" y="8848"/>
                  </a:cubicBezTo>
                  <a:lnTo>
                    <a:pt x="61203" y="8848"/>
                  </a:lnTo>
                  <a:cubicBezTo>
                    <a:pt x="62249" y="8430"/>
                    <a:pt x="63331" y="8108"/>
                    <a:pt x="64444" y="7926"/>
                  </a:cubicBezTo>
                  <a:lnTo>
                    <a:pt x="64444" y="7926"/>
                  </a:lnTo>
                  <a:cubicBezTo>
                    <a:pt x="64853" y="7883"/>
                    <a:pt x="65264" y="7860"/>
                    <a:pt x="65674" y="7860"/>
                  </a:cubicBezTo>
                  <a:cubicBezTo>
                    <a:pt x="66023" y="7860"/>
                    <a:pt x="66372" y="7876"/>
                    <a:pt x="66720" y="7910"/>
                  </a:cubicBezTo>
                  <a:lnTo>
                    <a:pt x="66720" y="7910"/>
                  </a:lnTo>
                  <a:cubicBezTo>
                    <a:pt x="67327" y="8015"/>
                    <a:pt x="67923" y="8177"/>
                    <a:pt x="68499" y="8395"/>
                  </a:cubicBezTo>
                  <a:lnTo>
                    <a:pt x="68499" y="8395"/>
                  </a:lnTo>
                  <a:cubicBezTo>
                    <a:pt x="69028" y="8643"/>
                    <a:pt x="69533" y="8937"/>
                    <a:pt x="70008" y="9277"/>
                  </a:cubicBezTo>
                  <a:lnTo>
                    <a:pt x="70008" y="9277"/>
                  </a:lnTo>
                  <a:cubicBezTo>
                    <a:pt x="70534" y="9713"/>
                    <a:pt x="71017" y="10198"/>
                    <a:pt x="71450" y="10726"/>
                  </a:cubicBezTo>
                  <a:lnTo>
                    <a:pt x="71450" y="10726"/>
                  </a:lnTo>
                  <a:cubicBezTo>
                    <a:pt x="71983" y="11461"/>
                    <a:pt x="72431" y="12251"/>
                    <a:pt x="72803" y="13080"/>
                  </a:cubicBezTo>
                  <a:lnTo>
                    <a:pt x="72803" y="13080"/>
                  </a:lnTo>
                  <a:cubicBezTo>
                    <a:pt x="73278" y="14290"/>
                    <a:pt x="73601" y="15553"/>
                    <a:pt x="73799" y="16838"/>
                  </a:cubicBezTo>
                  <a:lnTo>
                    <a:pt x="73799" y="16838"/>
                  </a:lnTo>
                  <a:cubicBezTo>
                    <a:pt x="74029" y="18826"/>
                    <a:pt x="73955" y="20823"/>
                    <a:pt x="73710" y="22806"/>
                  </a:cubicBezTo>
                  <a:lnTo>
                    <a:pt x="73710" y="22806"/>
                  </a:lnTo>
                  <a:cubicBezTo>
                    <a:pt x="73156" y="26590"/>
                    <a:pt x="72003" y="30258"/>
                    <a:pt x="70543" y="33786"/>
                  </a:cubicBezTo>
                  <a:lnTo>
                    <a:pt x="70543" y="33786"/>
                  </a:lnTo>
                  <a:cubicBezTo>
                    <a:pt x="68761" y="37956"/>
                    <a:pt x="66569" y="41936"/>
                    <a:pt x="64232" y="45818"/>
                  </a:cubicBezTo>
                  <a:cubicBezTo>
                    <a:pt x="63032" y="47812"/>
                    <a:pt x="61744" y="49749"/>
                    <a:pt x="60397" y="51647"/>
                  </a:cubicBezTo>
                  <a:cubicBezTo>
                    <a:pt x="59550" y="52839"/>
                    <a:pt x="58681" y="54015"/>
                    <a:pt x="57792" y="55176"/>
                  </a:cubicBezTo>
                  <a:lnTo>
                    <a:pt x="57792" y="55176"/>
                  </a:lnTo>
                  <a:cubicBezTo>
                    <a:pt x="55278" y="58413"/>
                    <a:pt x="52594" y="61554"/>
                    <a:pt x="49580" y="64339"/>
                  </a:cubicBezTo>
                  <a:cubicBezTo>
                    <a:pt x="48850" y="65015"/>
                    <a:pt x="48098" y="65667"/>
                    <a:pt x="47319" y="66285"/>
                  </a:cubicBezTo>
                  <a:lnTo>
                    <a:pt x="47319" y="66285"/>
                  </a:lnTo>
                  <a:cubicBezTo>
                    <a:pt x="46151" y="67171"/>
                    <a:pt x="44914" y="67985"/>
                    <a:pt x="43579" y="68591"/>
                  </a:cubicBezTo>
                  <a:lnTo>
                    <a:pt x="43579" y="68591"/>
                  </a:lnTo>
                  <a:cubicBezTo>
                    <a:pt x="43022" y="68809"/>
                    <a:pt x="42450" y="68983"/>
                    <a:pt x="41862" y="69092"/>
                  </a:cubicBezTo>
                  <a:lnTo>
                    <a:pt x="41862" y="69092"/>
                  </a:lnTo>
                  <a:cubicBezTo>
                    <a:pt x="41689" y="69106"/>
                    <a:pt x="41515" y="69114"/>
                    <a:pt x="41342" y="69114"/>
                  </a:cubicBezTo>
                  <a:cubicBezTo>
                    <a:pt x="41171" y="69114"/>
                    <a:pt x="41001" y="69106"/>
                    <a:pt x="40830" y="69091"/>
                  </a:cubicBezTo>
                  <a:lnTo>
                    <a:pt x="40830" y="69091"/>
                  </a:lnTo>
                  <a:cubicBezTo>
                    <a:pt x="40344" y="69008"/>
                    <a:pt x="39869" y="68870"/>
                    <a:pt x="39408" y="68695"/>
                  </a:cubicBezTo>
                  <a:lnTo>
                    <a:pt x="39408" y="68695"/>
                  </a:lnTo>
                  <a:cubicBezTo>
                    <a:pt x="38454" y="68253"/>
                    <a:pt x="37566" y="67680"/>
                    <a:pt x="36724" y="67051"/>
                  </a:cubicBezTo>
                  <a:lnTo>
                    <a:pt x="36724" y="67051"/>
                  </a:lnTo>
                  <a:cubicBezTo>
                    <a:pt x="34102" y="64971"/>
                    <a:pt x="31856" y="62422"/>
                    <a:pt x="29744" y="59842"/>
                  </a:cubicBezTo>
                  <a:cubicBezTo>
                    <a:pt x="29165" y="59134"/>
                    <a:pt x="28595" y="58418"/>
                    <a:pt x="28033" y="57695"/>
                  </a:cubicBezTo>
                  <a:lnTo>
                    <a:pt x="28033" y="57695"/>
                  </a:lnTo>
                  <a:cubicBezTo>
                    <a:pt x="25620" y="54558"/>
                    <a:pt x="23366" y="51304"/>
                    <a:pt x="20988" y="48140"/>
                  </a:cubicBezTo>
                  <a:cubicBezTo>
                    <a:pt x="20455" y="47430"/>
                    <a:pt x="19917" y="46723"/>
                    <a:pt x="19355" y="46035"/>
                  </a:cubicBezTo>
                  <a:lnTo>
                    <a:pt x="19355" y="46035"/>
                  </a:lnTo>
                  <a:cubicBezTo>
                    <a:pt x="16011" y="41392"/>
                    <a:pt x="12780" y="36647"/>
                    <a:pt x="10098" y="31582"/>
                  </a:cubicBezTo>
                  <a:cubicBezTo>
                    <a:pt x="9283" y="30045"/>
                    <a:pt x="8521" y="28477"/>
                    <a:pt x="7836" y="26878"/>
                  </a:cubicBezTo>
                  <a:lnTo>
                    <a:pt x="7836" y="26878"/>
                  </a:lnTo>
                  <a:cubicBezTo>
                    <a:pt x="6758" y="24264"/>
                    <a:pt x="5878" y="21549"/>
                    <a:pt x="5457" y="18748"/>
                  </a:cubicBezTo>
                  <a:lnTo>
                    <a:pt x="5457" y="18748"/>
                  </a:lnTo>
                  <a:cubicBezTo>
                    <a:pt x="5291" y="17349"/>
                    <a:pt x="5253" y="15937"/>
                    <a:pt x="5403" y="14536"/>
                  </a:cubicBezTo>
                  <a:lnTo>
                    <a:pt x="5403" y="14536"/>
                  </a:lnTo>
                  <a:cubicBezTo>
                    <a:pt x="5590" y="13374"/>
                    <a:pt x="5928" y="12257"/>
                    <a:pt x="6366" y="11163"/>
                  </a:cubicBezTo>
                  <a:lnTo>
                    <a:pt x="6366" y="11163"/>
                  </a:lnTo>
                  <a:cubicBezTo>
                    <a:pt x="6833" y="10109"/>
                    <a:pt x="7390" y="9098"/>
                    <a:pt x="8069" y="8167"/>
                  </a:cubicBezTo>
                  <a:lnTo>
                    <a:pt x="8069" y="8167"/>
                  </a:lnTo>
                  <a:cubicBezTo>
                    <a:pt x="8544" y="7585"/>
                    <a:pt x="9067" y="7048"/>
                    <a:pt x="9645" y="6568"/>
                  </a:cubicBezTo>
                  <a:lnTo>
                    <a:pt x="9645" y="6568"/>
                  </a:lnTo>
                  <a:cubicBezTo>
                    <a:pt x="10163" y="6195"/>
                    <a:pt x="10714" y="5872"/>
                    <a:pt x="11294" y="5603"/>
                  </a:cubicBezTo>
                  <a:lnTo>
                    <a:pt x="11294" y="5603"/>
                  </a:lnTo>
                  <a:cubicBezTo>
                    <a:pt x="11934" y="5360"/>
                    <a:pt x="12598" y="5181"/>
                    <a:pt x="13274" y="5067"/>
                  </a:cubicBezTo>
                  <a:lnTo>
                    <a:pt x="13274" y="5067"/>
                  </a:lnTo>
                  <a:cubicBezTo>
                    <a:pt x="13694" y="5024"/>
                    <a:pt x="14115" y="5003"/>
                    <a:pt x="14536" y="5003"/>
                  </a:cubicBezTo>
                  <a:close/>
                  <a:moveTo>
                    <a:pt x="14493" y="1"/>
                  </a:moveTo>
                  <a:cubicBezTo>
                    <a:pt x="11947" y="1"/>
                    <a:pt x="9338" y="698"/>
                    <a:pt x="7251" y="2161"/>
                  </a:cubicBezTo>
                  <a:cubicBezTo>
                    <a:pt x="4191" y="4306"/>
                    <a:pt x="2266" y="7534"/>
                    <a:pt x="1102" y="11038"/>
                  </a:cubicBezTo>
                  <a:cubicBezTo>
                    <a:pt x="0" y="14355"/>
                    <a:pt x="182" y="17975"/>
                    <a:pt x="861" y="21356"/>
                  </a:cubicBezTo>
                  <a:cubicBezTo>
                    <a:pt x="1592" y="24990"/>
                    <a:pt x="3012" y="28481"/>
                    <a:pt x="4619" y="31808"/>
                  </a:cubicBezTo>
                  <a:cubicBezTo>
                    <a:pt x="6196" y="35073"/>
                    <a:pt x="8038" y="38203"/>
                    <a:pt x="10005" y="41246"/>
                  </a:cubicBezTo>
                  <a:cubicBezTo>
                    <a:pt x="10902" y="42634"/>
                    <a:pt x="11823" y="44004"/>
                    <a:pt x="12770" y="45359"/>
                  </a:cubicBezTo>
                  <a:cubicBezTo>
                    <a:pt x="13637" y="46604"/>
                    <a:pt x="14495" y="47868"/>
                    <a:pt x="15423" y="49069"/>
                  </a:cubicBezTo>
                  <a:cubicBezTo>
                    <a:pt x="15714" y="49447"/>
                    <a:pt x="16017" y="49814"/>
                    <a:pt x="16312" y="50187"/>
                  </a:cubicBezTo>
                  <a:lnTo>
                    <a:pt x="16312" y="50187"/>
                  </a:lnTo>
                  <a:cubicBezTo>
                    <a:pt x="18882" y="53539"/>
                    <a:pt x="21259" y="57033"/>
                    <a:pt x="23839" y="60376"/>
                  </a:cubicBezTo>
                  <a:cubicBezTo>
                    <a:pt x="26901" y="64342"/>
                    <a:pt x="30104" y="68270"/>
                    <a:pt x="34124" y="71309"/>
                  </a:cubicBezTo>
                  <a:cubicBezTo>
                    <a:pt x="34955" y="71935"/>
                    <a:pt x="35832" y="72512"/>
                    <a:pt x="36774" y="72959"/>
                  </a:cubicBezTo>
                  <a:cubicBezTo>
                    <a:pt x="37895" y="73491"/>
                    <a:pt x="38946" y="73823"/>
                    <a:pt x="40144" y="74000"/>
                  </a:cubicBezTo>
                  <a:lnTo>
                    <a:pt x="40144" y="74000"/>
                  </a:lnTo>
                  <a:lnTo>
                    <a:pt x="39785" y="73951"/>
                  </a:lnTo>
                  <a:lnTo>
                    <a:pt x="39785" y="73951"/>
                  </a:lnTo>
                  <a:cubicBezTo>
                    <a:pt x="39957" y="73979"/>
                    <a:pt x="40129" y="74002"/>
                    <a:pt x="40301" y="74022"/>
                  </a:cubicBezTo>
                  <a:lnTo>
                    <a:pt x="40301" y="74022"/>
                  </a:lnTo>
                  <a:cubicBezTo>
                    <a:pt x="40350" y="74028"/>
                    <a:pt x="40400" y="74035"/>
                    <a:pt x="40450" y="74041"/>
                  </a:cubicBezTo>
                  <a:lnTo>
                    <a:pt x="40338" y="74026"/>
                  </a:lnTo>
                  <a:lnTo>
                    <a:pt x="40338" y="74026"/>
                  </a:lnTo>
                  <a:cubicBezTo>
                    <a:pt x="40693" y="74064"/>
                    <a:pt x="41048" y="74083"/>
                    <a:pt x="41401" y="74083"/>
                  </a:cubicBezTo>
                  <a:cubicBezTo>
                    <a:pt x="42475" y="74083"/>
                    <a:pt x="43537" y="73904"/>
                    <a:pt x="44575" y="73534"/>
                  </a:cubicBezTo>
                  <a:cubicBezTo>
                    <a:pt x="46150" y="72975"/>
                    <a:pt x="47619" y="72180"/>
                    <a:pt x="48986" y="71225"/>
                  </a:cubicBezTo>
                  <a:cubicBezTo>
                    <a:pt x="52119" y="69036"/>
                    <a:pt x="54857" y="66326"/>
                    <a:pt x="57386" y="63473"/>
                  </a:cubicBezTo>
                  <a:cubicBezTo>
                    <a:pt x="59927" y="60605"/>
                    <a:pt x="62287" y="57568"/>
                    <a:pt x="64513" y="54448"/>
                  </a:cubicBezTo>
                  <a:cubicBezTo>
                    <a:pt x="66405" y="51797"/>
                    <a:pt x="68148" y="49065"/>
                    <a:pt x="69786" y="46248"/>
                  </a:cubicBezTo>
                  <a:cubicBezTo>
                    <a:pt x="72723" y="41189"/>
                    <a:pt x="75388" y="35890"/>
                    <a:pt x="77118" y="30285"/>
                  </a:cubicBezTo>
                  <a:cubicBezTo>
                    <a:pt x="78676" y="25238"/>
                    <a:pt x="79523" y="19771"/>
                    <a:pt x="78446" y="14540"/>
                  </a:cubicBezTo>
                  <a:cubicBezTo>
                    <a:pt x="77637" y="10605"/>
                    <a:pt x="75517" y="6824"/>
                    <a:pt x="72063" y="4645"/>
                  </a:cubicBezTo>
                  <a:cubicBezTo>
                    <a:pt x="70121" y="3418"/>
                    <a:pt x="67897" y="2878"/>
                    <a:pt x="65653" y="2878"/>
                  </a:cubicBezTo>
                  <a:cubicBezTo>
                    <a:pt x="63703" y="2878"/>
                    <a:pt x="61739" y="3286"/>
                    <a:pt x="59932" y="4005"/>
                  </a:cubicBezTo>
                  <a:cubicBezTo>
                    <a:pt x="58737" y="4481"/>
                    <a:pt x="57562" y="5016"/>
                    <a:pt x="56459" y="5679"/>
                  </a:cubicBezTo>
                  <a:cubicBezTo>
                    <a:pt x="55417" y="6306"/>
                    <a:pt x="54443" y="7044"/>
                    <a:pt x="53502" y="7810"/>
                  </a:cubicBezTo>
                  <a:cubicBezTo>
                    <a:pt x="51730" y="9254"/>
                    <a:pt x="50141" y="10915"/>
                    <a:pt x="48669" y="12658"/>
                  </a:cubicBezTo>
                  <a:cubicBezTo>
                    <a:pt x="45933" y="15899"/>
                    <a:pt x="43511" y="19423"/>
                    <a:pt x="41424" y="23120"/>
                  </a:cubicBezTo>
                  <a:lnTo>
                    <a:pt x="41424" y="23120"/>
                  </a:lnTo>
                  <a:cubicBezTo>
                    <a:pt x="40421" y="21091"/>
                    <a:pt x="39399" y="19072"/>
                    <a:pt x="38285" y="17101"/>
                  </a:cubicBezTo>
                  <a:cubicBezTo>
                    <a:pt x="36382" y="13733"/>
                    <a:pt x="34211" y="10413"/>
                    <a:pt x="31369" y="7757"/>
                  </a:cubicBezTo>
                  <a:cubicBezTo>
                    <a:pt x="29228" y="5756"/>
                    <a:pt x="26803" y="3988"/>
                    <a:pt x="24194" y="2645"/>
                  </a:cubicBezTo>
                  <a:cubicBezTo>
                    <a:pt x="21457" y="1237"/>
                    <a:pt x="18529" y="245"/>
                    <a:pt x="15445" y="33"/>
                  </a:cubicBezTo>
                  <a:cubicBezTo>
                    <a:pt x="15129" y="12"/>
                    <a:pt x="14811" y="1"/>
                    <a:pt x="14493" y="1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627260" y="4610632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5"/>
            <p:cNvGrpSpPr/>
            <p:nvPr/>
          </p:nvGrpSpPr>
          <p:grpSpPr>
            <a:xfrm>
              <a:off x="5231104" y="166470"/>
              <a:ext cx="175060" cy="176431"/>
              <a:chOff x="-5178450" y="588525"/>
              <a:chExt cx="1780875" cy="1794825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5"/>
            <p:cNvSpPr/>
            <p:nvPr/>
          </p:nvSpPr>
          <p:spPr>
            <a:xfrm>
              <a:off x="249141" y="34140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980288" y="477207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564605" y="2404639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5"/>
            <p:cNvGrpSpPr/>
            <p:nvPr/>
          </p:nvGrpSpPr>
          <p:grpSpPr>
            <a:xfrm>
              <a:off x="2292467" y="4603120"/>
              <a:ext cx="175060" cy="176431"/>
              <a:chOff x="-5178450" y="588525"/>
              <a:chExt cx="1780875" cy="1794825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-4409650" y="588525"/>
                <a:ext cx="308425" cy="1794825"/>
              </a:xfrm>
              <a:custGeom>
                <a:avLst/>
                <a:gdLst/>
                <a:ahLst/>
                <a:cxnLst/>
                <a:rect l="l" t="t" r="r" b="b"/>
                <a:pathLst>
                  <a:path w="12337" h="71793" extrusionOk="0">
                    <a:moveTo>
                      <a:pt x="6365" y="1"/>
                    </a:moveTo>
                    <a:cubicBezTo>
                      <a:pt x="6300" y="1"/>
                      <a:pt x="6235" y="2"/>
                      <a:pt x="6169" y="4"/>
                    </a:cubicBezTo>
                    <a:lnTo>
                      <a:pt x="4538" y="223"/>
                    </a:lnTo>
                    <a:cubicBezTo>
                      <a:pt x="3515" y="506"/>
                      <a:pt x="2582" y="1049"/>
                      <a:pt x="1831" y="1800"/>
                    </a:cubicBezTo>
                    <a:cubicBezTo>
                      <a:pt x="729" y="3001"/>
                      <a:pt x="33" y="4477"/>
                      <a:pt x="33" y="6139"/>
                    </a:cubicBezTo>
                    <a:lnTo>
                      <a:pt x="33" y="65654"/>
                    </a:lnTo>
                    <a:cubicBezTo>
                      <a:pt x="1" y="66498"/>
                      <a:pt x="177" y="67286"/>
                      <a:pt x="561" y="68018"/>
                    </a:cubicBezTo>
                    <a:cubicBezTo>
                      <a:pt x="809" y="68778"/>
                      <a:pt x="1232" y="69437"/>
                      <a:pt x="1831" y="69993"/>
                    </a:cubicBezTo>
                    <a:cubicBezTo>
                      <a:pt x="2387" y="70590"/>
                      <a:pt x="3044" y="71013"/>
                      <a:pt x="3806" y="71261"/>
                    </a:cubicBezTo>
                    <a:cubicBezTo>
                      <a:pt x="4480" y="71615"/>
                      <a:pt x="5202" y="71793"/>
                      <a:pt x="5974" y="71793"/>
                    </a:cubicBezTo>
                    <a:cubicBezTo>
                      <a:pt x="6039" y="71793"/>
                      <a:pt x="6104" y="71791"/>
                      <a:pt x="6169" y="71789"/>
                    </a:cubicBezTo>
                    <a:lnTo>
                      <a:pt x="7799" y="71569"/>
                    </a:lnTo>
                    <a:cubicBezTo>
                      <a:pt x="8824" y="71287"/>
                      <a:pt x="9757" y="70743"/>
                      <a:pt x="10508" y="69991"/>
                    </a:cubicBezTo>
                    <a:cubicBezTo>
                      <a:pt x="11610" y="68791"/>
                      <a:pt x="12305" y="67315"/>
                      <a:pt x="12305" y="65653"/>
                    </a:cubicBezTo>
                    <a:lnTo>
                      <a:pt x="12305" y="6139"/>
                    </a:lnTo>
                    <a:cubicBezTo>
                      <a:pt x="12336" y="5295"/>
                      <a:pt x="12160" y="4507"/>
                      <a:pt x="11776" y="3775"/>
                    </a:cubicBezTo>
                    <a:cubicBezTo>
                      <a:pt x="11529" y="3015"/>
                      <a:pt x="11107" y="2356"/>
                      <a:pt x="10508" y="1802"/>
                    </a:cubicBezTo>
                    <a:cubicBezTo>
                      <a:pt x="9952" y="1203"/>
                      <a:pt x="9293" y="781"/>
                      <a:pt x="8533" y="533"/>
                    </a:cubicBezTo>
                    <a:cubicBezTo>
                      <a:pt x="7859" y="178"/>
                      <a:pt x="7136" y="1"/>
                      <a:pt x="6365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-5178450" y="1307525"/>
                <a:ext cx="1780875" cy="306975"/>
              </a:xfrm>
              <a:custGeom>
                <a:avLst/>
                <a:gdLst/>
                <a:ahLst/>
                <a:cxnLst/>
                <a:rect l="l" t="t" r="r" b="b"/>
                <a:pathLst>
                  <a:path w="71235" h="12279" extrusionOk="0">
                    <a:moveTo>
                      <a:pt x="5972" y="1"/>
                    </a:moveTo>
                    <a:cubicBezTo>
                      <a:pt x="5201" y="1"/>
                      <a:pt x="4478" y="178"/>
                      <a:pt x="3804" y="532"/>
                    </a:cubicBezTo>
                    <a:cubicBezTo>
                      <a:pt x="3044" y="780"/>
                      <a:pt x="2385" y="1203"/>
                      <a:pt x="1829" y="1802"/>
                    </a:cubicBezTo>
                    <a:cubicBezTo>
                      <a:pt x="1230" y="2358"/>
                      <a:pt x="808" y="3015"/>
                      <a:pt x="561" y="3775"/>
                    </a:cubicBezTo>
                    <a:cubicBezTo>
                      <a:pt x="177" y="4507"/>
                      <a:pt x="1" y="5295"/>
                      <a:pt x="33" y="6140"/>
                    </a:cubicBezTo>
                    <a:lnTo>
                      <a:pt x="253" y="7770"/>
                    </a:lnTo>
                    <a:cubicBezTo>
                      <a:pt x="535" y="8795"/>
                      <a:pt x="1078" y="9728"/>
                      <a:pt x="1830" y="10478"/>
                    </a:cubicBezTo>
                    <a:lnTo>
                      <a:pt x="3072" y="11437"/>
                    </a:lnTo>
                    <a:cubicBezTo>
                      <a:pt x="4028" y="11992"/>
                      <a:pt x="5060" y="12272"/>
                      <a:pt x="6168" y="12275"/>
                    </a:cubicBezTo>
                    <a:lnTo>
                      <a:pt x="65068" y="12275"/>
                    </a:lnTo>
                    <a:cubicBezTo>
                      <a:pt x="65133" y="12277"/>
                      <a:pt x="65198" y="12279"/>
                      <a:pt x="65263" y="12279"/>
                    </a:cubicBezTo>
                    <a:cubicBezTo>
                      <a:pt x="66035" y="12279"/>
                      <a:pt x="66757" y="12101"/>
                      <a:pt x="67431" y="11747"/>
                    </a:cubicBezTo>
                    <a:cubicBezTo>
                      <a:pt x="68191" y="11499"/>
                      <a:pt x="68850" y="11076"/>
                      <a:pt x="69406" y="10478"/>
                    </a:cubicBezTo>
                    <a:cubicBezTo>
                      <a:pt x="70004" y="9923"/>
                      <a:pt x="70428" y="9264"/>
                      <a:pt x="70674" y="8504"/>
                    </a:cubicBezTo>
                    <a:cubicBezTo>
                      <a:pt x="71058" y="7772"/>
                      <a:pt x="71235" y="6984"/>
                      <a:pt x="71202" y="6140"/>
                    </a:cubicBezTo>
                    <a:lnTo>
                      <a:pt x="70984" y="4509"/>
                    </a:lnTo>
                    <a:cubicBezTo>
                      <a:pt x="70702" y="3485"/>
                      <a:pt x="70158" y="2551"/>
                      <a:pt x="69406" y="1802"/>
                    </a:cubicBezTo>
                    <a:lnTo>
                      <a:pt x="68165" y="842"/>
                    </a:lnTo>
                    <a:cubicBezTo>
                      <a:pt x="67208" y="287"/>
                      <a:pt x="66175" y="7"/>
                      <a:pt x="65068" y="4"/>
                    </a:cubicBezTo>
                    <a:lnTo>
                      <a:pt x="6168" y="4"/>
                    </a:lnTo>
                    <a:cubicBezTo>
                      <a:pt x="6102" y="2"/>
                      <a:pt x="6037" y="1"/>
                      <a:pt x="5972" y="1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-4880000" y="910900"/>
                <a:ext cx="1149950" cy="1150125"/>
              </a:xfrm>
              <a:custGeom>
                <a:avLst/>
                <a:gdLst/>
                <a:ahLst/>
                <a:cxnLst/>
                <a:rect l="l" t="t" r="r" b="b"/>
                <a:pathLst>
                  <a:path w="45998" h="46005" extrusionOk="0">
                    <a:moveTo>
                      <a:pt x="5940" y="0"/>
                    </a:moveTo>
                    <a:cubicBezTo>
                      <a:pt x="5169" y="0"/>
                      <a:pt x="4447" y="177"/>
                      <a:pt x="3771" y="532"/>
                    </a:cubicBezTo>
                    <a:cubicBezTo>
                      <a:pt x="3011" y="778"/>
                      <a:pt x="2352" y="1203"/>
                      <a:pt x="1798" y="1800"/>
                    </a:cubicBezTo>
                    <a:lnTo>
                      <a:pt x="838" y="3042"/>
                    </a:lnTo>
                    <a:cubicBezTo>
                      <a:pt x="282" y="3999"/>
                      <a:pt x="3" y="5031"/>
                      <a:pt x="0" y="6138"/>
                    </a:cubicBezTo>
                    <a:lnTo>
                      <a:pt x="220" y="7770"/>
                    </a:lnTo>
                    <a:cubicBezTo>
                      <a:pt x="502" y="8794"/>
                      <a:pt x="1046" y="9726"/>
                      <a:pt x="1798" y="10477"/>
                    </a:cubicBezTo>
                    <a:lnTo>
                      <a:pt x="8298" y="16979"/>
                    </a:lnTo>
                    <a:lnTo>
                      <a:pt x="14916" y="23594"/>
                    </a:lnTo>
                    <a:lnTo>
                      <a:pt x="21606" y="30284"/>
                    </a:lnTo>
                    <a:cubicBezTo>
                      <a:pt x="23815" y="32493"/>
                      <a:pt x="26025" y="34703"/>
                      <a:pt x="28235" y="36913"/>
                    </a:cubicBezTo>
                    <a:cubicBezTo>
                      <a:pt x="30402" y="39080"/>
                      <a:pt x="32568" y="41247"/>
                      <a:pt x="34735" y="43414"/>
                    </a:cubicBezTo>
                    <a:lnTo>
                      <a:pt x="35524" y="44204"/>
                    </a:lnTo>
                    <a:cubicBezTo>
                      <a:pt x="36079" y="44802"/>
                      <a:pt x="36737" y="45225"/>
                      <a:pt x="37498" y="45473"/>
                    </a:cubicBezTo>
                    <a:cubicBezTo>
                      <a:pt x="38175" y="45827"/>
                      <a:pt x="38901" y="46004"/>
                      <a:pt x="39674" y="46004"/>
                    </a:cubicBezTo>
                    <a:cubicBezTo>
                      <a:pt x="39736" y="46004"/>
                      <a:pt x="39798" y="46003"/>
                      <a:pt x="39861" y="46001"/>
                    </a:cubicBezTo>
                    <a:cubicBezTo>
                      <a:pt x="39924" y="46003"/>
                      <a:pt x="39987" y="46004"/>
                      <a:pt x="40049" y="46004"/>
                    </a:cubicBezTo>
                    <a:cubicBezTo>
                      <a:pt x="40823" y="46004"/>
                      <a:pt x="41549" y="45827"/>
                      <a:pt x="42226" y="45473"/>
                    </a:cubicBezTo>
                    <a:cubicBezTo>
                      <a:pt x="42987" y="45225"/>
                      <a:pt x="43644" y="44802"/>
                      <a:pt x="44200" y="44204"/>
                    </a:cubicBezTo>
                    <a:lnTo>
                      <a:pt x="45160" y="42962"/>
                    </a:lnTo>
                    <a:cubicBezTo>
                      <a:pt x="45714" y="42004"/>
                      <a:pt x="45994" y="40973"/>
                      <a:pt x="45997" y="39865"/>
                    </a:cubicBezTo>
                    <a:lnTo>
                      <a:pt x="45779" y="38235"/>
                    </a:lnTo>
                    <a:cubicBezTo>
                      <a:pt x="45496" y="37211"/>
                      <a:pt x="44953" y="36277"/>
                      <a:pt x="44201" y="35526"/>
                    </a:cubicBezTo>
                    <a:cubicBezTo>
                      <a:pt x="42034" y="33359"/>
                      <a:pt x="39867" y="31190"/>
                      <a:pt x="37700" y="29023"/>
                    </a:cubicBezTo>
                    <a:cubicBezTo>
                      <a:pt x="35493" y="26817"/>
                      <a:pt x="33286" y="24611"/>
                      <a:pt x="31081" y="22406"/>
                    </a:cubicBezTo>
                    <a:lnTo>
                      <a:pt x="24390" y="15715"/>
                    </a:lnTo>
                    <a:lnTo>
                      <a:pt x="17763" y="9089"/>
                    </a:lnTo>
                    <a:lnTo>
                      <a:pt x="11263" y="2589"/>
                    </a:lnTo>
                    <a:lnTo>
                      <a:pt x="10474" y="1800"/>
                    </a:lnTo>
                    <a:cubicBezTo>
                      <a:pt x="9917" y="1203"/>
                      <a:pt x="9260" y="778"/>
                      <a:pt x="8499" y="532"/>
                    </a:cubicBezTo>
                    <a:cubicBezTo>
                      <a:pt x="7825" y="177"/>
                      <a:pt x="7102" y="0"/>
                      <a:pt x="6330" y="0"/>
                    </a:cubicBezTo>
                    <a:cubicBezTo>
                      <a:pt x="6265" y="0"/>
                      <a:pt x="6200" y="1"/>
                      <a:pt x="6135" y="4"/>
                    </a:cubicBezTo>
                    <a:cubicBezTo>
                      <a:pt x="6069" y="1"/>
                      <a:pt x="6004" y="0"/>
                      <a:pt x="5940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-4880825" y="886150"/>
                <a:ext cx="1176225" cy="1212025"/>
              </a:xfrm>
              <a:custGeom>
                <a:avLst/>
                <a:gdLst/>
                <a:ahLst/>
                <a:cxnLst/>
                <a:rect l="l" t="t" r="r" b="b"/>
                <a:pathLst>
                  <a:path w="47049" h="48481" extrusionOk="0">
                    <a:moveTo>
                      <a:pt x="40882" y="0"/>
                    </a:moveTo>
                    <a:lnTo>
                      <a:pt x="39250" y="221"/>
                    </a:lnTo>
                    <a:cubicBezTo>
                      <a:pt x="38226" y="504"/>
                      <a:pt x="37294" y="1047"/>
                      <a:pt x="36543" y="1798"/>
                    </a:cubicBezTo>
                    <a:cubicBezTo>
                      <a:pt x="34322" y="4116"/>
                      <a:pt x="32099" y="6434"/>
                      <a:pt x="29877" y="8751"/>
                    </a:cubicBezTo>
                    <a:lnTo>
                      <a:pt x="23055" y="15867"/>
                    </a:lnTo>
                    <a:lnTo>
                      <a:pt x="16177" y="23042"/>
                    </a:lnTo>
                    <a:lnTo>
                      <a:pt x="9343" y="30170"/>
                    </a:lnTo>
                    <a:cubicBezTo>
                      <a:pt x="7113" y="32497"/>
                      <a:pt x="4883" y="34823"/>
                      <a:pt x="2651" y="37150"/>
                    </a:cubicBezTo>
                    <a:lnTo>
                      <a:pt x="1831" y="38007"/>
                    </a:lnTo>
                    <a:cubicBezTo>
                      <a:pt x="1232" y="38563"/>
                      <a:pt x="809" y="39220"/>
                      <a:pt x="561" y="39982"/>
                    </a:cubicBezTo>
                    <a:cubicBezTo>
                      <a:pt x="177" y="40713"/>
                      <a:pt x="1" y="41500"/>
                      <a:pt x="33" y="42346"/>
                    </a:cubicBezTo>
                    <a:cubicBezTo>
                      <a:pt x="1" y="43189"/>
                      <a:pt x="177" y="43977"/>
                      <a:pt x="561" y="44709"/>
                    </a:cubicBezTo>
                    <a:cubicBezTo>
                      <a:pt x="809" y="45469"/>
                      <a:pt x="1232" y="46128"/>
                      <a:pt x="1831" y="46683"/>
                    </a:cubicBezTo>
                    <a:lnTo>
                      <a:pt x="3072" y="47642"/>
                    </a:lnTo>
                    <a:cubicBezTo>
                      <a:pt x="4029" y="48199"/>
                      <a:pt x="5062" y="48477"/>
                      <a:pt x="6169" y="48480"/>
                    </a:cubicBezTo>
                    <a:lnTo>
                      <a:pt x="7799" y="48260"/>
                    </a:lnTo>
                    <a:cubicBezTo>
                      <a:pt x="8824" y="47978"/>
                      <a:pt x="9757" y="47434"/>
                      <a:pt x="10507" y="46683"/>
                    </a:cubicBezTo>
                    <a:lnTo>
                      <a:pt x="10507" y="46684"/>
                    </a:lnTo>
                    <a:lnTo>
                      <a:pt x="17172" y="39731"/>
                    </a:lnTo>
                    <a:lnTo>
                      <a:pt x="23995" y="32615"/>
                    </a:lnTo>
                    <a:lnTo>
                      <a:pt x="30874" y="25440"/>
                    </a:lnTo>
                    <a:cubicBezTo>
                      <a:pt x="33152" y="23063"/>
                      <a:pt x="35429" y="20687"/>
                      <a:pt x="37708" y="18310"/>
                    </a:cubicBezTo>
                    <a:lnTo>
                      <a:pt x="44399" y="11332"/>
                    </a:lnTo>
                    <a:lnTo>
                      <a:pt x="45220" y="10475"/>
                    </a:lnTo>
                    <a:cubicBezTo>
                      <a:pt x="45819" y="9919"/>
                      <a:pt x="46242" y="9260"/>
                      <a:pt x="46488" y="8500"/>
                    </a:cubicBezTo>
                    <a:cubicBezTo>
                      <a:pt x="46873" y="7770"/>
                      <a:pt x="47049" y="6982"/>
                      <a:pt x="47018" y="6137"/>
                    </a:cubicBezTo>
                    <a:cubicBezTo>
                      <a:pt x="47049" y="5291"/>
                      <a:pt x="46873" y="4503"/>
                      <a:pt x="46488" y="3773"/>
                    </a:cubicBezTo>
                    <a:cubicBezTo>
                      <a:pt x="46242" y="3011"/>
                      <a:pt x="45819" y="2354"/>
                      <a:pt x="45220" y="1798"/>
                    </a:cubicBezTo>
                    <a:lnTo>
                      <a:pt x="43978" y="838"/>
                    </a:lnTo>
                    <a:cubicBezTo>
                      <a:pt x="43021" y="284"/>
                      <a:pt x="41989" y="3"/>
                      <a:pt x="40882" y="0"/>
                    </a:cubicBezTo>
                    <a:close/>
                  </a:path>
                </a:pathLst>
              </a:custGeom>
              <a:solidFill>
                <a:srgbClr val="7A84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/>
          <p:nvPr/>
        </p:nvSpPr>
        <p:spPr>
          <a:xfrm rot="5037640">
            <a:off x="2041824" y="-1541410"/>
            <a:ext cx="5540104" cy="10506299"/>
          </a:xfrm>
          <a:custGeom>
            <a:avLst/>
            <a:gdLst/>
            <a:ahLst/>
            <a:cxnLst/>
            <a:rect l="l" t="t" r="r" b="b"/>
            <a:pathLst>
              <a:path w="35230" h="52975" extrusionOk="0">
                <a:moveTo>
                  <a:pt x="15529" y="1"/>
                </a:moveTo>
                <a:cubicBezTo>
                  <a:pt x="10791" y="1"/>
                  <a:pt x="6206" y="1644"/>
                  <a:pt x="3953" y="5493"/>
                </a:cubicBezTo>
                <a:cubicBezTo>
                  <a:pt x="3598" y="6090"/>
                  <a:pt x="3324" y="6719"/>
                  <a:pt x="3098" y="7364"/>
                </a:cubicBezTo>
                <a:cubicBezTo>
                  <a:pt x="2275" y="9881"/>
                  <a:pt x="2372" y="12607"/>
                  <a:pt x="2856" y="15204"/>
                </a:cubicBezTo>
                <a:cubicBezTo>
                  <a:pt x="3227" y="17123"/>
                  <a:pt x="3808" y="18994"/>
                  <a:pt x="3969" y="20946"/>
                </a:cubicBezTo>
                <a:cubicBezTo>
                  <a:pt x="4243" y="24285"/>
                  <a:pt x="3275" y="27576"/>
                  <a:pt x="2259" y="30753"/>
                </a:cubicBezTo>
                <a:cubicBezTo>
                  <a:pt x="969" y="34818"/>
                  <a:pt x="1" y="38641"/>
                  <a:pt x="1469" y="42835"/>
                </a:cubicBezTo>
                <a:cubicBezTo>
                  <a:pt x="3798" y="49427"/>
                  <a:pt x="10743" y="52975"/>
                  <a:pt x="17540" y="52975"/>
                </a:cubicBezTo>
                <a:cubicBezTo>
                  <a:pt x="20156" y="52975"/>
                  <a:pt x="22751" y="52449"/>
                  <a:pt x="25051" y="51368"/>
                </a:cubicBezTo>
                <a:cubicBezTo>
                  <a:pt x="33842" y="47239"/>
                  <a:pt x="35229" y="35705"/>
                  <a:pt x="34939" y="27043"/>
                </a:cubicBezTo>
                <a:cubicBezTo>
                  <a:pt x="34697" y="19543"/>
                  <a:pt x="33713" y="9316"/>
                  <a:pt x="27680" y="4058"/>
                </a:cubicBezTo>
                <a:cubicBezTo>
                  <a:pt x="24779" y="1520"/>
                  <a:pt x="20083" y="1"/>
                  <a:pt x="15529" y="1"/>
                </a:cubicBezTo>
                <a:close/>
              </a:path>
            </a:pathLst>
          </a:custGeom>
          <a:solidFill>
            <a:srgbClr val="000549">
              <a:alpha val="5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5764205" y="615782"/>
            <a:ext cx="222267" cy="207065"/>
          </a:xfrm>
          <a:custGeom>
            <a:avLst/>
            <a:gdLst/>
            <a:ahLst/>
            <a:cxnLst/>
            <a:rect l="l" t="t" r="r" b="b"/>
            <a:pathLst>
              <a:path w="79523" h="74084" extrusionOk="0">
                <a:moveTo>
                  <a:pt x="13613" y="5016"/>
                </a:moveTo>
                <a:lnTo>
                  <a:pt x="13602" y="5018"/>
                </a:lnTo>
                <a:lnTo>
                  <a:pt x="13602" y="5018"/>
                </a:lnTo>
                <a:cubicBezTo>
                  <a:pt x="13606" y="5017"/>
                  <a:pt x="13610" y="5017"/>
                  <a:pt x="13613" y="5016"/>
                </a:cubicBezTo>
                <a:close/>
                <a:moveTo>
                  <a:pt x="25655" y="9440"/>
                </a:moveTo>
                <a:cubicBezTo>
                  <a:pt x="25680" y="9460"/>
                  <a:pt x="25706" y="9479"/>
                  <a:pt x="25731" y="9499"/>
                </a:cubicBezTo>
                <a:lnTo>
                  <a:pt x="25731" y="9499"/>
                </a:lnTo>
                <a:lnTo>
                  <a:pt x="25655" y="9440"/>
                </a:lnTo>
                <a:close/>
                <a:moveTo>
                  <a:pt x="71236" y="10441"/>
                </a:moveTo>
                <a:cubicBezTo>
                  <a:pt x="71243" y="10451"/>
                  <a:pt x="71251" y="10460"/>
                  <a:pt x="71258" y="10470"/>
                </a:cubicBezTo>
                <a:lnTo>
                  <a:pt x="71258" y="10470"/>
                </a:lnTo>
                <a:lnTo>
                  <a:pt x="71236" y="10441"/>
                </a:lnTo>
                <a:close/>
                <a:moveTo>
                  <a:pt x="57019" y="11347"/>
                </a:moveTo>
                <a:lnTo>
                  <a:pt x="57002" y="11361"/>
                </a:lnTo>
                <a:cubicBezTo>
                  <a:pt x="57008" y="11356"/>
                  <a:pt x="57013" y="11352"/>
                  <a:pt x="57019" y="11347"/>
                </a:cubicBezTo>
                <a:close/>
                <a:moveTo>
                  <a:pt x="72665" y="12740"/>
                </a:moveTo>
                <a:lnTo>
                  <a:pt x="72665" y="12740"/>
                </a:lnTo>
                <a:cubicBezTo>
                  <a:pt x="72666" y="12743"/>
                  <a:pt x="72667" y="12747"/>
                  <a:pt x="72669" y="12750"/>
                </a:cubicBezTo>
                <a:lnTo>
                  <a:pt x="72669" y="12750"/>
                </a:lnTo>
                <a:lnTo>
                  <a:pt x="72665" y="12740"/>
                </a:lnTo>
                <a:close/>
                <a:moveTo>
                  <a:pt x="30198" y="13814"/>
                </a:moveTo>
                <a:cubicBezTo>
                  <a:pt x="30204" y="13822"/>
                  <a:pt x="30210" y="13830"/>
                  <a:pt x="30216" y="13838"/>
                </a:cubicBezTo>
                <a:lnTo>
                  <a:pt x="30216" y="13838"/>
                </a:lnTo>
                <a:lnTo>
                  <a:pt x="30198" y="13814"/>
                </a:lnTo>
                <a:close/>
                <a:moveTo>
                  <a:pt x="7943" y="27135"/>
                </a:moveTo>
                <a:lnTo>
                  <a:pt x="8001" y="27273"/>
                </a:lnTo>
                <a:cubicBezTo>
                  <a:pt x="7982" y="27227"/>
                  <a:pt x="7962" y="27181"/>
                  <a:pt x="7943" y="27135"/>
                </a:cubicBezTo>
                <a:close/>
                <a:moveTo>
                  <a:pt x="70410" y="34107"/>
                </a:moveTo>
                <a:lnTo>
                  <a:pt x="70410" y="34107"/>
                </a:lnTo>
                <a:cubicBezTo>
                  <a:pt x="70403" y="34125"/>
                  <a:pt x="70395" y="34143"/>
                  <a:pt x="70387" y="34160"/>
                </a:cubicBezTo>
                <a:lnTo>
                  <a:pt x="70410" y="34107"/>
                </a:lnTo>
                <a:close/>
                <a:moveTo>
                  <a:pt x="16476" y="50397"/>
                </a:moveTo>
                <a:cubicBezTo>
                  <a:pt x="16484" y="50407"/>
                  <a:pt x="16492" y="50417"/>
                  <a:pt x="16499" y="50426"/>
                </a:cubicBezTo>
                <a:lnTo>
                  <a:pt x="16476" y="50397"/>
                </a:lnTo>
                <a:close/>
                <a:moveTo>
                  <a:pt x="27764" y="57348"/>
                </a:moveTo>
                <a:lnTo>
                  <a:pt x="27929" y="57562"/>
                </a:lnTo>
                <a:lnTo>
                  <a:pt x="27929" y="57562"/>
                </a:lnTo>
                <a:cubicBezTo>
                  <a:pt x="27874" y="57490"/>
                  <a:pt x="27819" y="57419"/>
                  <a:pt x="27764" y="57348"/>
                </a:cubicBezTo>
                <a:close/>
                <a:moveTo>
                  <a:pt x="43263" y="68730"/>
                </a:moveTo>
                <a:cubicBezTo>
                  <a:pt x="43257" y="68733"/>
                  <a:pt x="43251" y="68735"/>
                  <a:pt x="43245" y="68738"/>
                </a:cubicBezTo>
                <a:lnTo>
                  <a:pt x="43263" y="68730"/>
                </a:lnTo>
                <a:close/>
                <a:moveTo>
                  <a:pt x="40479" y="69048"/>
                </a:moveTo>
                <a:lnTo>
                  <a:pt x="40705" y="69078"/>
                </a:lnTo>
                <a:lnTo>
                  <a:pt x="40705" y="69078"/>
                </a:lnTo>
                <a:cubicBezTo>
                  <a:pt x="40699" y="69078"/>
                  <a:pt x="40694" y="69077"/>
                  <a:pt x="40688" y="69077"/>
                </a:cubicBezTo>
                <a:lnTo>
                  <a:pt x="40688" y="69077"/>
                </a:lnTo>
                <a:cubicBezTo>
                  <a:pt x="40618" y="69067"/>
                  <a:pt x="40548" y="69058"/>
                  <a:pt x="40479" y="69048"/>
                </a:cubicBezTo>
                <a:close/>
                <a:moveTo>
                  <a:pt x="14536" y="5003"/>
                </a:moveTo>
                <a:cubicBezTo>
                  <a:pt x="15044" y="5003"/>
                  <a:pt x="15553" y="5033"/>
                  <a:pt x="16059" y="5089"/>
                </a:cubicBezTo>
                <a:lnTo>
                  <a:pt x="16059" y="5089"/>
                </a:lnTo>
                <a:cubicBezTo>
                  <a:pt x="17502" y="5319"/>
                  <a:pt x="18905" y="5741"/>
                  <a:pt x="20259" y="6289"/>
                </a:cubicBezTo>
                <a:lnTo>
                  <a:pt x="20259" y="6289"/>
                </a:lnTo>
                <a:cubicBezTo>
                  <a:pt x="22291" y="7183"/>
                  <a:pt x="24198" y="8344"/>
                  <a:pt x="25966" y="9684"/>
                </a:cubicBezTo>
                <a:lnTo>
                  <a:pt x="25966" y="9684"/>
                </a:lnTo>
                <a:cubicBezTo>
                  <a:pt x="27622" y="10999"/>
                  <a:pt x="29127" y="12473"/>
                  <a:pt x="30441" y="14132"/>
                </a:cubicBezTo>
                <a:lnTo>
                  <a:pt x="30441" y="14132"/>
                </a:lnTo>
                <a:cubicBezTo>
                  <a:pt x="33323" y="17950"/>
                  <a:pt x="35470" y="22291"/>
                  <a:pt x="37571" y="26570"/>
                </a:cubicBezTo>
                <a:cubicBezTo>
                  <a:pt x="38075" y="27598"/>
                  <a:pt x="38577" y="28628"/>
                  <a:pt x="39087" y="29654"/>
                </a:cubicBezTo>
                <a:lnTo>
                  <a:pt x="39087" y="29654"/>
                </a:lnTo>
                <a:cubicBezTo>
                  <a:pt x="39113" y="29711"/>
                  <a:pt x="39142" y="29768"/>
                  <a:pt x="39172" y="29825"/>
                </a:cubicBezTo>
                <a:lnTo>
                  <a:pt x="39172" y="29825"/>
                </a:lnTo>
                <a:cubicBezTo>
                  <a:pt x="39186" y="29853"/>
                  <a:pt x="39200" y="29880"/>
                  <a:pt x="39214" y="29908"/>
                </a:cubicBezTo>
                <a:cubicBezTo>
                  <a:pt x="39608" y="30694"/>
                  <a:pt x="40524" y="31143"/>
                  <a:pt x="41412" y="31143"/>
                </a:cubicBezTo>
                <a:cubicBezTo>
                  <a:pt x="41760" y="31143"/>
                  <a:pt x="42104" y="31074"/>
                  <a:pt x="42410" y="30929"/>
                </a:cubicBezTo>
                <a:lnTo>
                  <a:pt x="42410" y="30929"/>
                </a:lnTo>
                <a:cubicBezTo>
                  <a:pt x="42887" y="30741"/>
                  <a:pt x="43296" y="30405"/>
                  <a:pt x="43529" y="29907"/>
                </a:cubicBezTo>
                <a:cubicBezTo>
                  <a:pt x="45095" y="26563"/>
                  <a:pt x="46980" y="23357"/>
                  <a:pt x="49074" y="20318"/>
                </a:cubicBezTo>
                <a:cubicBezTo>
                  <a:pt x="49664" y="19463"/>
                  <a:pt x="50273" y="18623"/>
                  <a:pt x="50902" y="17797"/>
                </a:cubicBezTo>
                <a:lnTo>
                  <a:pt x="50902" y="17797"/>
                </a:lnTo>
                <a:cubicBezTo>
                  <a:pt x="52791" y="15379"/>
                  <a:pt x="54869" y="13069"/>
                  <a:pt x="57273" y="11154"/>
                </a:cubicBezTo>
                <a:lnTo>
                  <a:pt x="57273" y="11154"/>
                </a:lnTo>
                <a:cubicBezTo>
                  <a:pt x="58493" y="10242"/>
                  <a:pt x="59811" y="9468"/>
                  <a:pt x="61203" y="8848"/>
                </a:cubicBezTo>
                <a:lnTo>
                  <a:pt x="61203" y="8848"/>
                </a:lnTo>
                <a:cubicBezTo>
                  <a:pt x="62249" y="8430"/>
                  <a:pt x="63331" y="8108"/>
                  <a:pt x="64444" y="7926"/>
                </a:cubicBezTo>
                <a:lnTo>
                  <a:pt x="64444" y="7926"/>
                </a:lnTo>
                <a:cubicBezTo>
                  <a:pt x="64853" y="7883"/>
                  <a:pt x="65264" y="7860"/>
                  <a:pt x="65674" y="7860"/>
                </a:cubicBezTo>
                <a:cubicBezTo>
                  <a:pt x="66023" y="7860"/>
                  <a:pt x="66372" y="7876"/>
                  <a:pt x="66720" y="7910"/>
                </a:cubicBezTo>
                <a:lnTo>
                  <a:pt x="66720" y="7910"/>
                </a:lnTo>
                <a:cubicBezTo>
                  <a:pt x="67327" y="8015"/>
                  <a:pt x="67923" y="8177"/>
                  <a:pt x="68499" y="8395"/>
                </a:cubicBezTo>
                <a:lnTo>
                  <a:pt x="68499" y="8395"/>
                </a:lnTo>
                <a:cubicBezTo>
                  <a:pt x="69028" y="8643"/>
                  <a:pt x="69533" y="8937"/>
                  <a:pt x="70008" y="9277"/>
                </a:cubicBezTo>
                <a:lnTo>
                  <a:pt x="70008" y="9277"/>
                </a:lnTo>
                <a:cubicBezTo>
                  <a:pt x="70534" y="9713"/>
                  <a:pt x="71017" y="10198"/>
                  <a:pt x="71450" y="10726"/>
                </a:cubicBezTo>
                <a:lnTo>
                  <a:pt x="71450" y="10726"/>
                </a:lnTo>
                <a:cubicBezTo>
                  <a:pt x="71983" y="11461"/>
                  <a:pt x="72431" y="12251"/>
                  <a:pt x="72803" y="13080"/>
                </a:cubicBezTo>
                <a:lnTo>
                  <a:pt x="72803" y="13080"/>
                </a:lnTo>
                <a:cubicBezTo>
                  <a:pt x="73278" y="14290"/>
                  <a:pt x="73601" y="15553"/>
                  <a:pt x="73799" y="16838"/>
                </a:cubicBezTo>
                <a:lnTo>
                  <a:pt x="73799" y="16838"/>
                </a:lnTo>
                <a:cubicBezTo>
                  <a:pt x="74029" y="18826"/>
                  <a:pt x="73955" y="20823"/>
                  <a:pt x="73710" y="22806"/>
                </a:cubicBezTo>
                <a:lnTo>
                  <a:pt x="73710" y="22806"/>
                </a:lnTo>
                <a:cubicBezTo>
                  <a:pt x="73156" y="26590"/>
                  <a:pt x="72003" y="30258"/>
                  <a:pt x="70543" y="33786"/>
                </a:cubicBezTo>
                <a:lnTo>
                  <a:pt x="70543" y="33786"/>
                </a:lnTo>
                <a:cubicBezTo>
                  <a:pt x="68761" y="37956"/>
                  <a:pt x="66569" y="41936"/>
                  <a:pt x="64232" y="45818"/>
                </a:cubicBezTo>
                <a:cubicBezTo>
                  <a:pt x="63032" y="47812"/>
                  <a:pt x="61744" y="49749"/>
                  <a:pt x="60397" y="51647"/>
                </a:cubicBezTo>
                <a:cubicBezTo>
                  <a:pt x="59550" y="52839"/>
                  <a:pt x="58681" y="54015"/>
                  <a:pt x="57792" y="55176"/>
                </a:cubicBezTo>
                <a:lnTo>
                  <a:pt x="57792" y="55176"/>
                </a:lnTo>
                <a:cubicBezTo>
                  <a:pt x="55278" y="58413"/>
                  <a:pt x="52594" y="61554"/>
                  <a:pt x="49580" y="64339"/>
                </a:cubicBezTo>
                <a:cubicBezTo>
                  <a:pt x="48850" y="65015"/>
                  <a:pt x="48098" y="65667"/>
                  <a:pt x="47319" y="66285"/>
                </a:cubicBezTo>
                <a:lnTo>
                  <a:pt x="47319" y="66285"/>
                </a:lnTo>
                <a:cubicBezTo>
                  <a:pt x="46151" y="67171"/>
                  <a:pt x="44914" y="67985"/>
                  <a:pt x="43579" y="68591"/>
                </a:cubicBezTo>
                <a:lnTo>
                  <a:pt x="43579" y="68591"/>
                </a:lnTo>
                <a:cubicBezTo>
                  <a:pt x="43022" y="68809"/>
                  <a:pt x="42450" y="68983"/>
                  <a:pt x="41862" y="69092"/>
                </a:cubicBezTo>
                <a:lnTo>
                  <a:pt x="41862" y="69092"/>
                </a:lnTo>
                <a:cubicBezTo>
                  <a:pt x="41689" y="69106"/>
                  <a:pt x="41515" y="69114"/>
                  <a:pt x="41342" y="69114"/>
                </a:cubicBezTo>
                <a:cubicBezTo>
                  <a:pt x="41171" y="69114"/>
                  <a:pt x="41001" y="69106"/>
                  <a:pt x="40830" y="69091"/>
                </a:cubicBezTo>
                <a:lnTo>
                  <a:pt x="40830" y="69091"/>
                </a:lnTo>
                <a:cubicBezTo>
                  <a:pt x="40344" y="69008"/>
                  <a:pt x="39869" y="68870"/>
                  <a:pt x="39408" y="68695"/>
                </a:cubicBezTo>
                <a:lnTo>
                  <a:pt x="39408" y="68695"/>
                </a:lnTo>
                <a:cubicBezTo>
                  <a:pt x="38454" y="68253"/>
                  <a:pt x="37566" y="67680"/>
                  <a:pt x="36724" y="67051"/>
                </a:cubicBezTo>
                <a:lnTo>
                  <a:pt x="36724" y="67051"/>
                </a:lnTo>
                <a:cubicBezTo>
                  <a:pt x="34102" y="64971"/>
                  <a:pt x="31856" y="62422"/>
                  <a:pt x="29744" y="59842"/>
                </a:cubicBezTo>
                <a:cubicBezTo>
                  <a:pt x="29165" y="59134"/>
                  <a:pt x="28595" y="58418"/>
                  <a:pt x="28033" y="57695"/>
                </a:cubicBezTo>
                <a:lnTo>
                  <a:pt x="28033" y="57695"/>
                </a:lnTo>
                <a:cubicBezTo>
                  <a:pt x="25620" y="54558"/>
                  <a:pt x="23366" y="51304"/>
                  <a:pt x="20988" y="48140"/>
                </a:cubicBezTo>
                <a:cubicBezTo>
                  <a:pt x="20455" y="47430"/>
                  <a:pt x="19917" y="46723"/>
                  <a:pt x="19355" y="46035"/>
                </a:cubicBezTo>
                <a:lnTo>
                  <a:pt x="19355" y="46035"/>
                </a:lnTo>
                <a:cubicBezTo>
                  <a:pt x="16011" y="41392"/>
                  <a:pt x="12780" y="36647"/>
                  <a:pt x="10098" y="31582"/>
                </a:cubicBezTo>
                <a:cubicBezTo>
                  <a:pt x="9283" y="30045"/>
                  <a:pt x="8521" y="28477"/>
                  <a:pt x="7836" y="26878"/>
                </a:cubicBezTo>
                <a:lnTo>
                  <a:pt x="7836" y="26878"/>
                </a:lnTo>
                <a:cubicBezTo>
                  <a:pt x="6758" y="24264"/>
                  <a:pt x="5878" y="21549"/>
                  <a:pt x="5457" y="18748"/>
                </a:cubicBezTo>
                <a:lnTo>
                  <a:pt x="5457" y="18748"/>
                </a:lnTo>
                <a:cubicBezTo>
                  <a:pt x="5291" y="17349"/>
                  <a:pt x="5253" y="15937"/>
                  <a:pt x="5403" y="14536"/>
                </a:cubicBezTo>
                <a:lnTo>
                  <a:pt x="5403" y="14536"/>
                </a:lnTo>
                <a:cubicBezTo>
                  <a:pt x="5590" y="13374"/>
                  <a:pt x="5928" y="12257"/>
                  <a:pt x="6366" y="11163"/>
                </a:cubicBezTo>
                <a:lnTo>
                  <a:pt x="6366" y="11163"/>
                </a:lnTo>
                <a:cubicBezTo>
                  <a:pt x="6833" y="10109"/>
                  <a:pt x="7390" y="9098"/>
                  <a:pt x="8069" y="8167"/>
                </a:cubicBezTo>
                <a:lnTo>
                  <a:pt x="8069" y="8167"/>
                </a:lnTo>
                <a:cubicBezTo>
                  <a:pt x="8544" y="7585"/>
                  <a:pt x="9067" y="7048"/>
                  <a:pt x="9645" y="6568"/>
                </a:cubicBezTo>
                <a:lnTo>
                  <a:pt x="9645" y="6568"/>
                </a:lnTo>
                <a:cubicBezTo>
                  <a:pt x="10163" y="6195"/>
                  <a:pt x="10714" y="5872"/>
                  <a:pt x="11294" y="5603"/>
                </a:cubicBezTo>
                <a:lnTo>
                  <a:pt x="11294" y="5603"/>
                </a:lnTo>
                <a:cubicBezTo>
                  <a:pt x="11934" y="5360"/>
                  <a:pt x="12598" y="5181"/>
                  <a:pt x="13274" y="5067"/>
                </a:cubicBezTo>
                <a:lnTo>
                  <a:pt x="13274" y="5067"/>
                </a:lnTo>
                <a:cubicBezTo>
                  <a:pt x="13694" y="5024"/>
                  <a:pt x="14115" y="5003"/>
                  <a:pt x="14536" y="5003"/>
                </a:cubicBezTo>
                <a:close/>
                <a:moveTo>
                  <a:pt x="14493" y="1"/>
                </a:moveTo>
                <a:cubicBezTo>
                  <a:pt x="11947" y="1"/>
                  <a:pt x="9338" y="698"/>
                  <a:pt x="7251" y="2161"/>
                </a:cubicBezTo>
                <a:cubicBezTo>
                  <a:pt x="4191" y="4306"/>
                  <a:pt x="2266" y="7534"/>
                  <a:pt x="1102" y="11038"/>
                </a:cubicBezTo>
                <a:cubicBezTo>
                  <a:pt x="0" y="14355"/>
                  <a:pt x="182" y="17975"/>
                  <a:pt x="861" y="21356"/>
                </a:cubicBezTo>
                <a:cubicBezTo>
                  <a:pt x="1592" y="24990"/>
                  <a:pt x="3012" y="28481"/>
                  <a:pt x="4619" y="31808"/>
                </a:cubicBezTo>
                <a:cubicBezTo>
                  <a:pt x="6196" y="35073"/>
                  <a:pt x="8038" y="38203"/>
                  <a:pt x="10005" y="41246"/>
                </a:cubicBezTo>
                <a:cubicBezTo>
                  <a:pt x="10902" y="42634"/>
                  <a:pt x="11823" y="44004"/>
                  <a:pt x="12770" y="45359"/>
                </a:cubicBezTo>
                <a:cubicBezTo>
                  <a:pt x="13637" y="46604"/>
                  <a:pt x="14495" y="47868"/>
                  <a:pt x="15423" y="49069"/>
                </a:cubicBezTo>
                <a:cubicBezTo>
                  <a:pt x="15714" y="49447"/>
                  <a:pt x="16017" y="49814"/>
                  <a:pt x="16312" y="50187"/>
                </a:cubicBezTo>
                <a:lnTo>
                  <a:pt x="16312" y="50187"/>
                </a:lnTo>
                <a:cubicBezTo>
                  <a:pt x="18882" y="53539"/>
                  <a:pt x="21259" y="57033"/>
                  <a:pt x="23839" y="60376"/>
                </a:cubicBezTo>
                <a:cubicBezTo>
                  <a:pt x="26901" y="64342"/>
                  <a:pt x="30104" y="68270"/>
                  <a:pt x="34124" y="71309"/>
                </a:cubicBezTo>
                <a:cubicBezTo>
                  <a:pt x="34955" y="71935"/>
                  <a:pt x="35832" y="72512"/>
                  <a:pt x="36774" y="72959"/>
                </a:cubicBezTo>
                <a:cubicBezTo>
                  <a:pt x="37895" y="73491"/>
                  <a:pt x="38946" y="73823"/>
                  <a:pt x="40144" y="74000"/>
                </a:cubicBezTo>
                <a:lnTo>
                  <a:pt x="40144" y="74000"/>
                </a:lnTo>
                <a:lnTo>
                  <a:pt x="39785" y="73951"/>
                </a:lnTo>
                <a:lnTo>
                  <a:pt x="39785" y="73951"/>
                </a:lnTo>
                <a:cubicBezTo>
                  <a:pt x="39957" y="73979"/>
                  <a:pt x="40129" y="74002"/>
                  <a:pt x="40301" y="74022"/>
                </a:cubicBezTo>
                <a:lnTo>
                  <a:pt x="40301" y="74022"/>
                </a:lnTo>
                <a:cubicBezTo>
                  <a:pt x="40350" y="74028"/>
                  <a:pt x="40400" y="74035"/>
                  <a:pt x="40450" y="74041"/>
                </a:cubicBezTo>
                <a:lnTo>
                  <a:pt x="40338" y="74026"/>
                </a:lnTo>
                <a:lnTo>
                  <a:pt x="40338" y="74026"/>
                </a:lnTo>
                <a:cubicBezTo>
                  <a:pt x="40693" y="74064"/>
                  <a:pt x="41048" y="74083"/>
                  <a:pt x="41401" y="74083"/>
                </a:cubicBezTo>
                <a:cubicBezTo>
                  <a:pt x="42475" y="74083"/>
                  <a:pt x="43537" y="73904"/>
                  <a:pt x="44575" y="73534"/>
                </a:cubicBezTo>
                <a:cubicBezTo>
                  <a:pt x="46150" y="72975"/>
                  <a:pt x="47619" y="72180"/>
                  <a:pt x="48986" y="71225"/>
                </a:cubicBezTo>
                <a:cubicBezTo>
                  <a:pt x="52119" y="69036"/>
                  <a:pt x="54857" y="66326"/>
                  <a:pt x="57386" y="63473"/>
                </a:cubicBezTo>
                <a:cubicBezTo>
                  <a:pt x="59927" y="60605"/>
                  <a:pt x="62287" y="57568"/>
                  <a:pt x="64513" y="54448"/>
                </a:cubicBezTo>
                <a:cubicBezTo>
                  <a:pt x="66405" y="51797"/>
                  <a:pt x="68148" y="49065"/>
                  <a:pt x="69786" y="46248"/>
                </a:cubicBezTo>
                <a:cubicBezTo>
                  <a:pt x="72723" y="41189"/>
                  <a:pt x="75388" y="35890"/>
                  <a:pt x="77118" y="30285"/>
                </a:cubicBezTo>
                <a:cubicBezTo>
                  <a:pt x="78676" y="25238"/>
                  <a:pt x="79523" y="19771"/>
                  <a:pt x="78446" y="14540"/>
                </a:cubicBezTo>
                <a:cubicBezTo>
                  <a:pt x="77637" y="10605"/>
                  <a:pt x="75517" y="6824"/>
                  <a:pt x="72063" y="4645"/>
                </a:cubicBezTo>
                <a:cubicBezTo>
                  <a:pt x="70121" y="3418"/>
                  <a:pt x="67897" y="2878"/>
                  <a:pt x="65653" y="2878"/>
                </a:cubicBezTo>
                <a:cubicBezTo>
                  <a:pt x="63703" y="2878"/>
                  <a:pt x="61739" y="3286"/>
                  <a:pt x="59932" y="4005"/>
                </a:cubicBezTo>
                <a:cubicBezTo>
                  <a:pt x="58737" y="4481"/>
                  <a:pt x="57562" y="5016"/>
                  <a:pt x="56459" y="5679"/>
                </a:cubicBezTo>
                <a:cubicBezTo>
                  <a:pt x="55417" y="6306"/>
                  <a:pt x="54443" y="7044"/>
                  <a:pt x="53502" y="7810"/>
                </a:cubicBezTo>
                <a:cubicBezTo>
                  <a:pt x="51730" y="9254"/>
                  <a:pt x="50141" y="10915"/>
                  <a:pt x="48669" y="12658"/>
                </a:cubicBezTo>
                <a:cubicBezTo>
                  <a:pt x="45933" y="15899"/>
                  <a:pt x="43511" y="19423"/>
                  <a:pt x="41424" y="23120"/>
                </a:cubicBezTo>
                <a:lnTo>
                  <a:pt x="41424" y="23120"/>
                </a:lnTo>
                <a:cubicBezTo>
                  <a:pt x="40421" y="21091"/>
                  <a:pt x="39399" y="19072"/>
                  <a:pt x="38285" y="17101"/>
                </a:cubicBezTo>
                <a:cubicBezTo>
                  <a:pt x="36382" y="13733"/>
                  <a:pt x="34211" y="10413"/>
                  <a:pt x="31369" y="7757"/>
                </a:cubicBezTo>
                <a:cubicBezTo>
                  <a:pt x="29228" y="5756"/>
                  <a:pt x="26803" y="3988"/>
                  <a:pt x="24194" y="2645"/>
                </a:cubicBezTo>
                <a:cubicBezTo>
                  <a:pt x="21457" y="1237"/>
                  <a:pt x="18529" y="245"/>
                  <a:pt x="15445" y="33"/>
                </a:cubicBezTo>
                <a:cubicBezTo>
                  <a:pt x="15129" y="12"/>
                  <a:pt x="14811" y="1"/>
                  <a:pt x="14493" y="1"/>
                </a:cubicBezTo>
                <a:close/>
              </a:path>
            </a:pathLst>
          </a:custGeom>
          <a:solidFill>
            <a:srgbClr val="0005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8895905" y="1402064"/>
            <a:ext cx="174893" cy="167106"/>
          </a:xfrm>
          <a:custGeom>
            <a:avLst/>
            <a:gdLst/>
            <a:ahLst/>
            <a:cxnLst/>
            <a:rect l="l" t="t" r="r" b="b"/>
            <a:pathLst>
              <a:path w="50041" h="47813" extrusionOk="0">
                <a:moveTo>
                  <a:pt x="38136" y="0"/>
                </a:moveTo>
                <a:cubicBezTo>
                  <a:pt x="35682" y="0"/>
                  <a:pt x="33243" y="1446"/>
                  <a:pt x="31385" y="4753"/>
                </a:cubicBezTo>
                <a:cubicBezTo>
                  <a:pt x="28797" y="9294"/>
                  <a:pt x="28672" y="17741"/>
                  <a:pt x="29309" y="22790"/>
                </a:cubicBezTo>
                <a:cubicBezTo>
                  <a:pt x="25778" y="20659"/>
                  <a:pt x="20743" y="17288"/>
                  <a:pt x="16504" y="16325"/>
                </a:cubicBezTo>
                <a:cubicBezTo>
                  <a:pt x="15119" y="16011"/>
                  <a:pt x="13592" y="15832"/>
                  <a:pt x="12060" y="15832"/>
                </a:cubicBezTo>
                <a:cubicBezTo>
                  <a:pt x="6076" y="15832"/>
                  <a:pt x="0" y="18559"/>
                  <a:pt x="1908" y="26625"/>
                </a:cubicBezTo>
                <a:cubicBezTo>
                  <a:pt x="3693" y="34199"/>
                  <a:pt x="16177" y="39440"/>
                  <a:pt x="22509" y="41989"/>
                </a:cubicBezTo>
                <a:cubicBezTo>
                  <a:pt x="26378" y="43246"/>
                  <a:pt x="35731" y="47813"/>
                  <a:pt x="41391" y="47813"/>
                </a:cubicBezTo>
                <a:cubicBezTo>
                  <a:pt x="42418" y="47813"/>
                  <a:pt x="43323" y="47663"/>
                  <a:pt x="44052" y="47315"/>
                </a:cubicBezTo>
                <a:cubicBezTo>
                  <a:pt x="49228" y="45141"/>
                  <a:pt x="50041" y="29717"/>
                  <a:pt x="49994" y="25019"/>
                </a:cubicBezTo>
                <a:cubicBezTo>
                  <a:pt x="49894" y="18533"/>
                  <a:pt x="49313" y="11266"/>
                  <a:pt x="46128" y="5641"/>
                </a:cubicBezTo>
                <a:cubicBezTo>
                  <a:pt x="44112" y="2127"/>
                  <a:pt x="41112" y="0"/>
                  <a:pt x="38136" y="0"/>
                </a:cubicBezTo>
                <a:close/>
              </a:path>
            </a:pathLst>
          </a:custGeom>
          <a:solidFill>
            <a:srgbClr val="FF69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332185" y="1301882"/>
            <a:ext cx="175001" cy="161435"/>
          </a:xfrm>
          <a:custGeom>
            <a:avLst/>
            <a:gdLst/>
            <a:ahLst/>
            <a:cxnLst/>
            <a:rect l="l" t="t" r="r" b="b"/>
            <a:pathLst>
              <a:path w="69583" h="64189" extrusionOk="0">
                <a:moveTo>
                  <a:pt x="27858" y="0"/>
                </a:moveTo>
                <a:cubicBezTo>
                  <a:pt x="25682" y="0"/>
                  <a:pt x="24016" y="1970"/>
                  <a:pt x="24125" y="7607"/>
                </a:cubicBezTo>
                <a:cubicBezTo>
                  <a:pt x="24203" y="11626"/>
                  <a:pt x="23001" y="15563"/>
                  <a:pt x="22507" y="19542"/>
                </a:cubicBezTo>
                <a:cubicBezTo>
                  <a:pt x="17250" y="20463"/>
                  <a:pt x="11991" y="21366"/>
                  <a:pt x="6750" y="22341"/>
                </a:cubicBezTo>
                <a:cubicBezTo>
                  <a:pt x="1" y="23599"/>
                  <a:pt x="913" y="33275"/>
                  <a:pt x="6750" y="35060"/>
                </a:cubicBezTo>
                <a:cubicBezTo>
                  <a:pt x="11318" y="36453"/>
                  <a:pt x="15771" y="38128"/>
                  <a:pt x="20155" y="39960"/>
                </a:cubicBezTo>
                <a:cubicBezTo>
                  <a:pt x="19652" y="44562"/>
                  <a:pt x="19200" y="49163"/>
                  <a:pt x="18613" y="53757"/>
                </a:cubicBezTo>
                <a:cubicBezTo>
                  <a:pt x="17480" y="62627"/>
                  <a:pt x="20319" y="64189"/>
                  <a:pt x="22703" y="64189"/>
                </a:cubicBezTo>
                <a:cubicBezTo>
                  <a:pt x="23999" y="64189"/>
                  <a:pt x="25160" y="63727"/>
                  <a:pt x="25475" y="63727"/>
                </a:cubicBezTo>
                <a:cubicBezTo>
                  <a:pt x="25619" y="63727"/>
                  <a:pt x="25587" y="63823"/>
                  <a:pt x="25311" y="64103"/>
                </a:cubicBezTo>
                <a:cubicBezTo>
                  <a:pt x="25761" y="63787"/>
                  <a:pt x="30776" y="57156"/>
                  <a:pt x="31190" y="56658"/>
                </a:cubicBezTo>
                <a:cubicBezTo>
                  <a:pt x="33484" y="53880"/>
                  <a:pt x="35894" y="51213"/>
                  <a:pt x="38365" y="48601"/>
                </a:cubicBezTo>
                <a:cubicBezTo>
                  <a:pt x="42123" y="50561"/>
                  <a:pt x="45855" y="52580"/>
                  <a:pt x="49572" y="54612"/>
                </a:cubicBezTo>
                <a:cubicBezTo>
                  <a:pt x="51456" y="55645"/>
                  <a:pt x="53797" y="56847"/>
                  <a:pt x="55738" y="56847"/>
                </a:cubicBezTo>
                <a:cubicBezTo>
                  <a:pt x="58114" y="56847"/>
                  <a:pt x="59890" y="55045"/>
                  <a:pt x="59491" y="48921"/>
                </a:cubicBezTo>
                <a:cubicBezTo>
                  <a:pt x="59081" y="42628"/>
                  <a:pt x="53652" y="38665"/>
                  <a:pt x="50662" y="33947"/>
                </a:cubicBezTo>
                <a:cubicBezTo>
                  <a:pt x="53538" y="31004"/>
                  <a:pt x="59640" y="26761"/>
                  <a:pt x="62396" y="23693"/>
                </a:cubicBezTo>
                <a:cubicBezTo>
                  <a:pt x="69582" y="15697"/>
                  <a:pt x="65121" y="12202"/>
                  <a:pt x="59585" y="12202"/>
                </a:cubicBezTo>
                <a:cubicBezTo>
                  <a:pt x="58398" y="12202"/>
                  <a:pt x="57161" y="12362"/>
                  <a:pt x="55980" y="12673"/>
                </a:cubicBezTo>
                <a:cubicBezTo>
                  <a:pt x="51173" y="13935"/>
                  <a:pt x="46332" y="15021"/>
                  <a:pt x="41467" y="16014"/>
                </a:cubicBezTo>
                <a:cubicBezTo>
                  <a:pt x="39669" y="13390"/>
                  <a:pt x="38058" y="10628"/>
                  <a:pt x="36841" y="7607"/>
                </a:cubicBezTo>
                <a:cubicBezTo>
                  <a:pt x="35570" y="4470"/>
                  <a:pt x="31135" y="0"/>
                  <a:pt x="27858" y="0"/>
                </a:cubicBezTo>
                <a:close/>
              </a:path>
            </a:pathLst>
          </a:custGeom>
          <a:solidFill>
            <a:srgbClr val="FCD2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48747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6"/>
          <p:cNvSpPr/>
          <p:nvPr/>
        </p:nvSpPr>
        <p:spPr>
          <a:xfrm flipH="1">
            <a:off x="7934198" y="-193575"/>
            <a:ext cx="1231354" cy="1167755"/>
          </a:xfrm>
          <a:custGeom>
            <a:avLst/>
            <a:gdLst/>
            <a:ahLst/>
            <a:cxnLst/>
            <a:rect l="l" t="t" r="r" b="b"/>
            <a:pathLst>
              <a:path w="32004" h="30351" extrusionOk="0">
                <a:moveTo>
                  <a:pt x="1" y="1"/>
                </a:moveTo>
                <a:lnTo>
                  <a:pt x="1" y="29176"/>
                </a:lnTo>
                <a:cubicBezTo>
                  <a:pt x="784" y="29949"/>
                  <a:pt x="2269" y="30350"/>
                  <a:pt x="4179" y="30350"/>
                </a:cubicBezTo>
                <a:cubicBezTo>
                  <a:pt x="13272" y="30350"/>
                  <a:pt x="32003" y="21264"/>
                  <a:pt x="305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 rot="1729653" flipH="1">
            <a:off x="7367963" y="-121015"/>
            <a:ext cx="2363807" cy="1608329"/>
          </a:xfrm>
          <a:custGeom>
            <a:avLst/>
            <a:gdLst/>
            <a:ahLst/>
            <a:cxnLst/>
            <a:rect l="l" t="t" r="r" b="b"/>
            <a:pathLst>
              <a:path w="53504" h="36404" extrusionOk="0">
                <a:moveTo>
                  <a:pt x="53504" y="0"/>
                </a:moveTo>
                <a:cubicBezTo>
                  <a:pt x="45005" y="19827"/>
                  <a:pt x="21571" y="36404"/>
                  <a:pt x="0" y="3640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body" idx="1"/>
          </p:nvPr>
        </p:nvSpPr>
        <p:spPr>
          <a:xfrm>
            <a:off x="862050" y="1047250"/>
            <a:ext cx="7419900" cy="3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7"/>
          <p:cNvSpPr/>
          <p:nvPr/>
        </p:nvSpPr>
        <p:spPr>
          <a:xfrm rot="6155475">
            <a:off x="-686733" y="-611819"/>
            <a:ext cx="2057434" cy="2306945"/>
          </a:xfrm>
          <a:custGeom>
            <a:avLst/>
            <a:gdLst/>
            <a:ahLst/>
            <a:cxnLst/>
            <a:rect l="l" t="t" r="r" b="b"/>
            <a:pathLst>
              <a:path w="40534" h="35338" extrusionOk="0">
                <a:moveTo>
                  <a:pt x="165" y="0"/>
                </a:moveTo>
                <a:cubicBezTo>
                  <a:pt x="110" y="0"/>
                  <a:pt x="55" y="1"/>
                  <a:pt x="0" y="1"/>
                </a:cubicBezTo>
                <a:lnTo>
                  <a:pt x="0" y="35337"/>
                </a:lnTo>
                <a:lnTo>
                  <a:pt x="36095" y="35337"/>
                </a:lnTo>
                <a:cubicBezTo>
                  <a:pt x="38821" y="30137"/>
                  <a:pt x="40533" y="23411"/>
                  <a:pt x="35468" y="19265"/>
                </a:cubicBezTo>
                <a:cubicBezTo>
                  <a:pt x="33901" y="17982"/>
                  <a:pt x="31988" y="17642"/>
                  <a:pt x="30035" y="17642"/>
                </a:cubicBezTo>
                <a:cubicBezTo>
                  <a:pt x="28743" y="17642"/>
                  <a:pt x="27434" y="17791"/>
                  <a:pt x="26197" y="17915"/>
                </a:cubicBezTo>
                <a:cubicBezTo>
                  <a:pt x="24778" y="18058"/>
                  <a:pt x="23316" y="18188"/>
                  <a:pt x="21860" y="18188"/>
                </a:cubicBezTo>
                <a:cubicBezTo>
                  <a:pt x="19935" y="18188"/>
                  <a:pt x="18020" y="17960"/>
                  <a:pt x="16227" y="17230"/>
                </a:cubicBezTo>
                <a:cubicBezTo>
                  <a:pt x="13964" y="16310"/>
                  <a:pt x="12375" y="14815"/>
                  <a:pt x="11737" y="12407"/>
                </a:cubicBezTo>
                <a:cubicBezTo>
                  <a:pt x="11076" y="9914"/>
                  <a:pt x="10877" y="7346"/>
                  <a:pt x="9612" y="5041"/>
                </a:cubicBezTo>
                <a:cubicBezTo>
                  <a:pt x="7511" y="1213"/>
                  <a:pt x="3973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5404423" flipH="1">
            <a:off x="-734175" y="-435721"/>
            <a:ext cx="1699213" cy="1954750"/>
          </a:xfrm>
          <a:custGeom>
            <a:avLst/>
            <a:gdLst/>
            <a:ahLst/>
            <a:cxnLst/>
            <a:rect l="l" t="t" r="r" b="b"/>
            <a:pathLst>
              <a:path w="58297" h="67064" extrusionOk="0">
                <a:moveTo>
                  <a:pt x="58297" y="323"/>
                </a:moveTo>
                <a:cubicBezTo>
                  <a:pt x="51217" y="-689"/>
                  <a:pt x="42181" y="1221"/>
                  <a:pt x="37889" y="6942"/>
                </a:cubicBezTo>
                <a:cubicBezTo>
                  <a:pt x="34336" y="11678"/>
                  <a:pt x="34903" y="19385"/>
                  <a:pt x="30167" y="22938"/>
                </a:cubicBezTo>
                <a:cubicBezTo>
                  <a:pt x="25164" y="26691"/>
                  <a:pt x="17481" y="21974"/>
                  <a:pt x="11413" y="23490"/>
                </a:cubicBezTo>
                <a:cubicBezTo>
                  <a:pt x="6109" y="24815"/>
                  <a:pt x="1454" y="30264"/>
                  <a:pt x="381" y="35624"/>
                </a:cubicBezTo>
                <a:cubicBezTo>
                  <a:pt x="-1943" y="47237"/>
                  <a:pt x="8547" y="58697"/>
                  <a:pt x="16929" y="6706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>
            <a:spLocks noGrp="1"/>
          </p:cNvSpPr>
          <p:nvPr>
            <p:ph type="subTitle" idx="1"/>
          </p:nvPr>
        </p:nvSpPr>
        <p:spPr>
          <a:xfrm>
            <a:off x="889500" y="1434475"/>
            <a:ext cx="3827100" cy="6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ytone One"/>
              <a:buNone/>
              <a:defRPr sz="16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body" idx="2"/>
          </p:nvPr>
        </p:nvSpPr>
        <p:spPr>
          <a:xfrm>
            <a:off x="889500" y="2145475"/>
            <a:ext cx="3477900" cy="26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5523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139135" y="370299"/>
            <a:ext cx="489264" cy="4578971"/>
            <a:chOff x="139135" y="370299"/>
            <a:chExt cx="489264" cy="4578971"/>
          </a:xfrm>
        </p:grpSpPr>
        <p:sp>
          <p:nvSpPr>
            <p:cNvPr id="110" name="Google Shape;110;p9"/>
            <p:cNvSpPr/>
            <p:nvPr/>
          </p:nvSpPr>
          <p:spPr>
            <a:xfrm>
              <a:off x="453505" y="4782164"/>
              <a:ext cx="174893" cy="167106"/>
            </a:xfrm>
            <a:custGeom>
              <a:avLst/>
              <a:gdLst/>
              <a:ahLst/>
              <a:cxnLst/>
              <a:rect l="l" t="t" r="r" b="b"/>
              <a:pathLst>
                <a:path w="50041" h="47813" extrusionOk="0">
                  <a:moveTo>
                    <a:pt x="38136" y="0"/>
                  </a:moveTo>
                  <a:cubicBezTo>
                    <a:pt x="35682" y="0"/>
                    <a:pt x="33243" y="1446"/>
                    <a:pt x="31385" y="4753"/>
                  </a:cubicBezTo>
                  <a:cubicBezTo>
                    <a:pt x="28797" y="9294"/>
                    <a:pt x="28672" y="17741"/>
                    <a:pt x="29309" y="22790"/>
                  </a:cubicBezTo>
                  <a:cubicBezTo>
                    <a:pt x="25778" y="20659"/>
                    <a:pt x="20743" y="17288"/>
                    <a:pt x="16504" y="16325"/>
                  </a:cubicBezTo>
                  <a:cubicBezTo>
                    <a:pt x="15119" y="16011"/>
                    <a:pt x="13592" y="15832"/>
                    <a:pt x="12060" y="15832"/>
                  </a:cubicBezTo>
                  <a:cubicBezTo>
                    <a:pt x="6076" y="15832"/>
                    <a:pt x="0" y="18559"/>
                    <a:pt x="1908" y="26625"/>
                  </a:cubicBezTo>
                  <a:cubicBezTo>
                    <a:pt x="3693" y="34199"/>
                    <a:pt x="16177" y="39440"/>
                    <a:pt x="22509" y="41989"/>
                  </a:cubicBezTo>
                  <a:cubicBezTo>
                    <a:pt x="26378" y="43246"/>
                    <a:pt x="35731" y="47813"/>
                    <a:pt x="41391" y="47813"/>
                  </a:cubicBezTo>
                  <a:cubicBezTo>
                    <a:pt x="42418" y="47813"/>
                    <a:pt x="43323" y="47663"/>
                    <a:pt x="44052" y="47315"/>
                  </a:cubicBezTo>
                  <a:cubicBezTo>
                    <a:pt x="49228" y="45141"/>
                    <a:pt x="50041" y="29717"/>
                    <a:pt x="49994" y="25019"/>
                  </a:cubicBezTo>
                  <a:cubicBezTo>
                    <a:pt x="49894" y="18533"/>
                    <a:pt x="49313" y="11266"/>
                    <a:pt x="46128" y="5641"/>
                  </a:cubicBezTo>
                  <a:cubicBezTo>
                    <a:pt x="44112" y="2127"/>
                    <a:pt x="41112" y="0"/>
                    <a:pt x="38136" y="0"/>
                  </a:cubicBezTo>
                  <a:close/>
                </a:path>
              </a:pathLst>
            </a:custGeom>
            <a:solidFill>
              <a:srgbClr val="FF6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139135" y="4313557"/>
              <a:ext cx="175001" cy="161435"/>
            </a:xfrm>
            <a:custGeom>
              <a:avLst/>
              <a:gdLst/>
              <a:ahLst/>
              <a:cxnLst/>
              <a:rect l="l" t="t" r="r" b="b"/>
              <a:pathLst>
                <a:path w="69583" h="64189" extrusionOk="0">
                  <a:moveTo>
                    <a:pt x="27858" y="0"/>
                  </a:moveTo>
                  <a:cubicBezTo>
                    <a:pt x="25682" y="0"/>
                    <a:pt x="24016" y="1970"/>
                    <a:pt x="24125" y="7607"/>
                  </a:cubicBezTo>
                  <a:cubicBezTo>
                    <a:pt x="24203" y="11626"/>
                    <a:pt x="23001" y="15563"/>
                    <a:pt x="22507" y="19542"/>
                  </a:cubicBezTo>
                  <a:cubicBezTo>
                    <a:pt x="17250" y="20463"/>
                    <a:pt x="11991" y="21366"/>
                    <a:pt x="6750" y="22341"/>
                  </a:cubicBezTo>
                  <a:cubicBezTo>
                    <a:pt x="1" y="23599"/>
                    <a:pt x="913" y="33275"/>
                    <a:pt x="6750" y="35060"/>
                  </a:cubicBezTo>
                  <a:cubicBezTo>
                    <a:pt x="11318" y="36453"/>
                    <a:pt x="15771" y="38128"/>
                    <a:pt x="20155" y="39960"/>
                  </a:cubicBezTo>
                  <a:cubicBezTo>
                    <a:pt x="19652" y="44562"/>
                    <a:pt x="19200" y="49163"/>
                    <a:pt x="18613" y="53757"/>
                  </a:cubicBezTo>
                  <a:cubicBezTo>
                    <a:pt x="17480" y="62627"/>
                    <a:pt x="20319" y="64189"/>
                    <a:pt x="22703" y="64189"/>
                  </a:cubicBezTo>
                  <a:cubicBezTo>
                    <a:pt x="23999" y="64189"/>
                    <a:pt x="25160" y="63727"/>
                    <a:pt x="25475" y="63727"/>
                  </a:cubicBezTo>
                  <a:cubicBezTo>
                    <a:pt x="25619" y="63727"/>
                    <a:pt x="25587" y="63823"/>
                    <a:pt x="25311" y="64103"/>
                  </a:cubicBezTo>
                  <a:cubicBezTo>
                    <a:pt x="25761" y="63787"/>
                    <a:pt x="30776" y="57156"/>
                    <a:pt x="31190" y="56658"/>
                  </a:cubicBezTo>
                  <a:cubicBezTo>
                    <a:pt x="33484" y="53880"/>
                    <a:pt x="35894" y="51213"/>
                    <a:pt x="38365" y="48601"/>
                  </a:cubicBezTo>
                  <a:cubicBezTo>
                    <a:pt x="42123" y="50561"/>
                    <a:pt x="45855" y="52580"/>
                    <a:pt x="49572" y="54612"/>
                  </a:cubicBezTo>
                  <a:cubicBezTo>
                    <a:pt x="51456" y="55645"/>
                    <a:pt x="53797" y="56847"/>
                    <a:pt x="55738" y="56847"/>
                  </a:cubicBezTo>
                  <a:cubicBezTo>
                    <a:pt x="58114" y="56847"/>
                    <a:pt x="59890" y="55045"/>
                    <a:pt x="59491" y="48921"/>
                  </a:cubicBezTo>
                  <a:cubicBezTo>
                    <a:pt x="59081" y="42628"/>
                    <a:pt x="53652" y="38665"/>
                    <a:pt x="50662" y="33947"/>
                  </a:cubicBezTo>
                  <a:cubicBezTo>
                    <a:pt x="53538" y="31004"/>
                    <a:pt x="59640" y="26761"/>
                    <a:pt x="62396" y="23693"/>
                  </a:cubicBezTo>
                  <a:cubicBezTo>
                    <a:pt x="69582" y="15697"/>
                    <a:pt x="65121" y="12202"/>
                    <a:pt x="59585" y="12202"/>
                  </a:cubicBezTo>
                  <a:cubicBezTo>
                    <a:pt x="58398" y="12202"/>
                    <a:pt x="57161" y="12362"/>
                    <a:pt x="55980" y="12673"/>
                  </a:cubicBezTo>
                  <a:cubicBezTo>
                    <a:pt x="51173" y="13935"/>
                    <a:pt x="46332" y="15021"/>
                    <a:pt x="41467" y="16014"/>
                  </a:cubicBezTo>
                  <a:cubicBezTo>
                    <a:pt x="39669" y="13390"/>
                    <a:pt x="38058" y="10628"/>
                    <a:pt x="36841" y="7607"/>
                  </a:cubicBezTo>
                  <a:cubicBezTo>
                    <a:pt x="35570" y="4470"/>
                    <a:pt x="31135" y="0"/>
                    <a:pt x="27858" y="0"/>
                  </a:cubicBez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314128" y="370299"/>
              <a:ext cx="120070" cy="93085"/>
            </a:xfrm>
            <a:custGeom>
              <a:avLst/>
              <a:gdLst/>
              <a:ahLst/>
              <a:cxnLst/>
              <a:rect l="l" t="t" r="r" b="b"/>
              <a:pathLst>
                <a:path w="23013" h="17841" extrusionOk="0">
                  <a:moveTo>
                    <a:pt x="11506" y="0"/>
                  </a:moveTo>
                  <a:cubicBezTo>
                    <a:pt x="0" y="0"/>
                    <a:pt x="0" y="17841"/>
                    <a:pt x="11506" y="17841"/>
                  </a:cubicBezTo>
                  <a:cubicBezTo>
                    <a:pt x="23013" y="17841"/>
                    <a:pt x="23011" y="0"/>
                    <a:pt x="11506" y="0"/>
                  </a:cubicBezTo>
                  <a:close/>
                </a:path>
              </a:pathLst>
            </a:custGeom>
            <a:solidFill>
              <a:srgbClr val="000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ytone One"/>
              <a:buNone/>
              <a:defRPr sz="28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10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1"/>
          <p:cNvSpPr txBox="1">
            <a:spLocks noGrp="1"/>
          </p:cNvSpPr>
          <p:nvPr>
            <p:ph type="ctrTitle"/>
          </p:nvPr>
        </p:nvSpPr>
        <p:spPr>
          <a:xfrm>
            <a:off x="538136" y="1054475"/>
            <a:ext cx="4363762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of Emotions for Text Messages</a:t>
            </a:r>
            <a:endParaRPr dirty="0"/>
          </a:p>
        </p:txBody>
      </p:sp>
      <p:sp>
        <p:nvSpPr>
          <p:cNvPr id="1121" name="Google Shape;1121;p71"/>
          <p:cNvSpPr txBox="1">
            <a:spLocks noGrp="1"/>
          </p:cNvSpPr>
          <p:nvPr>
            <p:ph type="subTitle" idx="1"/>
          </p:nvPr>
        </p:nvSpPr>
        <p:spPr>
          <a:xfrm>
            <a:off x="538133" y="3144025"/>
            <a:ext cx="3017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By: Alyse </a:t>
            </a:r>
            <a:r>
              <a:rPr lang="en" b="1" dirty="0" err="1"/>
              <a:t>Su</a:t>
            </a:r>
            <a:r>
              <a:rPr lang="en" b="1" dirty="0"/>
              <a:t> (DSI-16)</a:t>
            </a:r>
            <a:endParaRPr b="1" dirty="0"/>
          </a:p>
        </p:txBody>
      </p:sp>
      <p:grpSp>
        <p:nvGrpSpPr>
          <p:cNvPr id="1122" name="Google Shape;1122;p71"/>
          <p:cNvGrpSpPr/>
          <p:nvPr/>
        </p:nvGrpSpPr>
        <p:grpSpPr>
          <a:xfrm>
            <a:off x="4690676" y="663765"/>
            <a:ext cx="4206007" cy="3815970"/>
            <a:chOff x="923075" y="238100"/>
            <a:chExt cx="5772725" cy="5237400"/>
          </a:xfrm>
        </p:grpSpPr>
        <p:sp>
          <p:nvSpPr>
            <p:cNvPr id="1123" name="Google Shape;1123;p71"/>
            <p:cNvSpPr/>
            <p:nvPr/>
          </p:nvSpPr>
          <p:spPr>
            <a:xfrm>
              <a:off x="923075" y="2142625"/>
              <a:ext cx="5772725" cy="3332875"/>
            </a:xfrm>
            <a:custGeom>
              <a:avLst/>
              <a:gdLst/>
              <a:ahLst/>
              <a:cxnLst/>
              <a:rect l="l" t="t" r="r" b="b"/>
              <a:pathLst>
                <a:path w="230909" h="133315" extrusionOk="0">
                  <a:moveTo>
                    <a:pt x="115455" y="0"/>
                  </a:moveTo>
                  <a:cubicBezTo>
                    <a:pt x="84834" y="0"/>
                    <a:pt x="55468" y="7022"/>
                    <a:pt x="33815" y="19523"/>
                  </a:cubicBezTo>
                  <a:cubicBezTo>
                    <a:pt x="12164" y="32024"/>
                    <a:pt x="0" y="48978"/>
                    <a:pt x="0" y="66658"/>
                  </a:cubicBezTo>
                  <a:cubicBezTo>
                    <a:pt x="0" y="84336"/>
                    <a:pt x="12164" y="101291"/>
                    <a:pt x="33815" y="113792"/>
                  </a:cubicBezTo>
                  <a:cubicBezTo>
                    <a:pt x="55468" y="126293"/>
                    <a:pt x="84834" y="133314"/>
                    <a:pt x="115455" y="133314"/>
                  </a:cubicBezTo>
                  <a:cubicBezTo>
                    <a:pt x="146074" y="133314"/>
                    <a:pt x="175440" y="126293"/>
                    <a:pt x="197093" y="113792"/>
                  </a:cubicBezTo>
                  <a:cubicBezTo>
                    <a:pt x="218744" y="101291"/>
                    <a:pt x="230908" y="84336"/>
                    <a:pt x="230908" y="66658"/>
                  </a:cubicBezTo>
                  <a:cubicBezTo>
                    <a:pt x="230908" y="48978"/>
                    <a:pt x="218744" y="32024"/>
                    <a:pt x="197093" y="19523"/>
                  </a:cubicBezTo>
                  <a:cubicBezTo>
                    <a:pt x="175440" y="7022"/>
                    <a:pt x="146074" y="0"/>
                    <a:pt x="115455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1651850" y="2182400"/>
              <a:ext cx="4489300" cy="2638650"/>
            </a:xfrm>
            <a:custGeom>
              <a:avLst/>
              <a:gdLst/>
              <a:ahLst/>
              <a:cxnLst/>
              <a:rect l="l" t="t" r="r" b="b"/>
              <a:pathLst>
                <a:path w="179572" h="105546" extrusionOk="0">
                  <a:moveTo>
                    <a:pt x="110211" y="1"/>
                  </a:moveTo>
                  <a:cubicBezTo>
                    <a:pt x="109440" y="1"/>
                    <a:pt x="108665" y="182"/>
                    <a:pt x="108081" y="541"/>
                  </a:cubicBezTo>
                  <a:lnTo>
                    <a:pt x="1130" y="66979"/>
                  </a:lnTo>
                  <a:cubicBezTo>
                    <a:pt x="1" y="67673"/>
                    <a:pt x="17" y="68769"/>
                    <a:pt x="1167" y="69429"/>
                  </a:cubicBezTo>
                  <a:lnTo>
                    <a:pt x="63311" y="105053"/>
                  </a:lnTo>
                  <a:cubicBezTo>
                    <a:pt x="63884" y="105381"/>
                    <a:pt x="64634" y="105545"/>
                    <a:pt x="65384" y="105545"/>
                  </a:cubicBezTo>
                  <a:cubicBezTo>
                    <a:pt x="66140" y="105545"/>
                    <a:pt x="66897" y="105379"/>
                    <a:pt x="67472" y="105046"/>
                  </a:cubicBezTo>
                  <a:lnTo>
                    <a:pt x="178423" y="40924"/>
                  </a:lnTo>
                  <a:cubicBezTo>
                    <a:pt x="179571" y="40261"/>
                    <a:pt x="179570" y="39187"/>
                    <a:pt x="178419" y="38528"/>
                  </a:cubicBezTo>
                  <a:lnTo>
                    <a:pt x="112208" y="479"/>
                  </a:lnTo>
                  <a:cubicBezTo>
                    <a:pt x="111653" y="160"/>
                    <a:pt x="110933" y="1"/>
                    <a:pt x="11021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1322041" y="4057939"/>
              <a:ext cx="889175" cy="467750"/>
            </a:xfrm>
            <a:custGeom>
              <a:avLst/>
              <a:gdLst/>
              <a:ahLst/>
              <a:cxnLst/>
              <a:rect l="l" t="t" r="r" b="b"/>
              <a:pathLst>
                <a:path w="35567" h="18710" extrusionOk="0">
                  <a:moveTo>
                    <a:pt x="17784" y="1"/>
                  </a:moveTo>
                  <a:cubicBezTo>
                    <a:pt x="13637" y="1"/>
                    <a:pt x="9491" y="914"/>
                    <a:pt x="6328" y="2740"/>
                  </a:cubicBezTo>
                  <a:cubicBezTo>
                    <a:pt x="1" y="6393"/>
                    <a:pt x="1" y="12317"/>
                    <a:pt x="6328" y="15970"/>
                  </a:cubicBezTo>
                  <a:cubicBezTo>
                    <a:pt x="9492" y="17796"/>
                    <a:pt x="13638" y="18710"/>
                    <a:pt x="17784" y="18710"/>
                  </a:cubicBezTo>
                  <a:cubicBezTo>
                    <a:pt x="21931" y="18710"/>
                    <a:pt x="26077" y="17796"/>
                    <a:pt x="29241" y="15970"/>
                  </a:cubicBezTo>
                  <a:cubicBezTo>
                    <a:pt x="35567" y="12316"/>
                    <a:pt x="35567" y="6393"/>
                    <a:pt x="29241" y="2740"/>
                  </a:cubicBezTo>
                  <a:cubicBezTo>
                    <a:pt x="26077" y="914"/>
                    <a:pt x="21930" y="1"/>
                    <a:pt x="17784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3988337" y="4213172"/>
              <a:ext cx="1779550" cy="1027425"/>
            </a:xfrm>
            <a:custGeom>
              <a:avLst/>
              <a:gdLst/>
              <a:ahLst/>
              <a:cxnLst/>
              <a:rect l="l" t="t" r="r" b="b"/>
              <a:pathLst>
                <a:path w="71182" h="41097" extrusionOk="0">
                  <a:moveTo>
                    <a:pt x="35591" y="0"/>
                  </a:moveTo>
                  <a:cubicBezTo>
                    <a:pt x="26152" y="0"/>
                    <a:pt x="17099" y="2165"/>
                    <a:pt x="10425" y="6018"/>
                  </a:cubicBezTo>
                  <a:cubicBezTo>
                    <a:pt x="3750" y="9872"/>
                    <a:pt x="0" y="15099"/>
                    <a:pt x="0" y="20548"/>
                  </a:cubicBezTo>
                  <a:cubicBezTo>
                    <a:pt x="0" y="25998"/>
                    <a:pt x="3750" y="31224"/>
                    <a:pt x="10425" y="35077"/>
                  </a:cubicBezTo>
                  <a:cubicBezTo>
                    <a:pt x="17099" y="38930"/>
                    <a:pt x="26152" y="41097"/>
                    <a:pt x="35591" y="41097"/>
                  </a:cubicBezTo>
                  <a:cubicBezTo>
                    <a:pt x="45030" y="41097"/>
                    <a:pt x="54083" y="38930"/>
                    <a:pt x="60757" y="35077"/>
                  </a:cubicBezTo>
                  <a:cubicBezTo>
                    <a:pt x="67432" y="31224"/>
                    <a:pt x="71182" y="25998"/>
                    <a:pt x="71182" y="20548"/>
                  </a:cubicBezTo>
                  <a:cubicBezTo>
                    <a:pt x="71182" y="15099"/>
                    <a:pt x="67432" y="9872"/>
                    <a:pt x="60757" y="6018"/>
                  </a:cubicBezTo>
                  <a:cubicBezTo>
                    <a:pt x="54083" y="2165"/>
                    <a:pt x="45030" y="0"/>
                    <a:pt x="35591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5796300" y="3136850"/>
              <a:ext cx="129750" cy="112350"/>
            </a:xfrm>
            <a:custGeom>
              <a:avLst/>
              <a:gdLst/>
              <a:ahLst/>
              <a:cxnLst/>
              <a:rect l="l" t="t" r="r" b="b"/>
              <a:pathLst>
                <a:path w="5190" h="4494" extrusionOk="0">
                  <a:moveTo>
                    <a:pt x="5190" y="0"/>
                  </a:moveTo>
                  <a:lnTo>
                    <a:pt x="1" y="1498"/>
                  </a:lnTo>
                  <a:lnTo>
                    <a:pt x="5190" y="4493"/>
                  </a:lnTo>
                  <a:lnTo>
                    <a:pt x="51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4337500" y="2970375"/>
              <a:ext cx="938725" cy="661125"/>
            </a:xfrm>
            <a:custGeom>
              <a:avLst/>
              <a:gdLst/>
              <a:ahLst/>
              <a:cxnLst/>
              <a:rect l="l" t="t" r="r" b="b"/>
              <a:pathLst>
                <a:path w="37549" h="26445" extrusionOk="0">
                  <a:moveTo>
                    <a:pt x="0" y="0"/>
                  </a:moveTo>
                  <a:lnTo>
                    <a:pt x="0" y="4777"/>
                  </a:lnTo>
                  <a:lnTo>
                    <a:pt x="37549" y="26444"/>
                  </a:lnTo>
                  <a:lnTo>
                    <a:pt x="37549" y="21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4272625" y="2034025"/>
              <a:ext cx="938750" cy="1515500"/>
            </a:xfrm>
            <a:custGeom>
              <a:avLst/>
              <a:gdLst/>
              <a:ahLst/>
              <a:cxnLst/>
              <a:rect l="l" t="t" r="r" b="b"/>
              <a:pathLst>
                <a:path w="37550" h="60620" extrusionOk="0">
                  <a:moveTo>
                    <a:pt x="1" y="1"/>
                  </a:moveTo>
                  <a:lnTo>
                    <a:pt x="1" y="38952"/>
                  </a:lnTo>
                  <a:lnTo>
                    <a:pt x="37549" y="60620"/>
                  </a:lnTo>
                  <a:lnTo>
                    <a:pt x="37549" y="21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4272625" y="2034025"/>
              <a:ext cx="938750" cy="1515500"/>
            </a:xfrm>
            <a:custGeom>
              <a:avLst/>
              <a:gdLst/>
              <a:ahLst/>
              <a:cxnLst/>
              <a:rect l="l" t="t" r="r" b="b"/>
              <a:pathLst>
                <a:path w="37550" h="60620" extrusionOk="0">
                  <a:moveTo>
                    <a:pt x="1" y="1"/>
                  </a:moveTo>
                  <a:lnTo>
                    <a:pt x="1" y="38952"/>
                  </a:lnTo>
                  <a:lnTo>
                    <a:pt x="37549" y="60620"/>
                  </a:lnTo>
                  <a:lnTo>
                    <a:pt x="37549" y="21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5211350" y="2088150"/>
              <a:ext cx="844475" cy="1461375"/>
            </a:xfrm>
            <a:custGeom>
              <a:avLst/>
              <a:gdLst/>
              <a:ahLst/>
              <a:cxnLst/>
              <a:rect l="l" t="t" r="r" b="b"/>
              <a:pathLst>
                <a:path w="33779" h="58455" extrusionOk="0">
                  <a:moveTo>
                    <a:pt x="33778" y="0"/>
                  </a:moveTo>
                  <a:lnTo>
                    <a:pt x="0" y="19503"/>
                  </a:lnTo>
                  <a:lnTo>
                    <a:pt x="0" y="58455"/>
                  </a:lnTo>
                  <a:lnTo>
                    <a:pt x="33778" y="38952"/>
                  </a:lnTo>
                  <a:lnTo>
                    <a:pt x="3377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5211350" y="2088150"/>
              <a:ext cx="844475" cy="1461375"/>
            </a:xfrm>
            <a:custGeom>
              <a:avLst/>
              <a:gdLst/>
              <a:ahLst/>
              <a:cxnLst/>
              <a:rect l="l" t="t" r="r" b="b"/>
              <a:pathLst>
                <a:path w="33779" h="58455" extrusionOk="0">
                  <a:moveTo>
                    <a:pt x="33778" y="0"/>
                  </a:moveTo>
                  <a:lnTo>
                    <a:pt x="0" y="19503"/>
                  </a:lnTo>
                  <a:lnTo>
                    <a:pt x="0" y="58455"/>
                  </a:lnTo>
                  <a:lnTo>
                    <a:pt x="33778" y="38952"/>
                  </a:lnTo>
                  <a:lnTo>
                    <a:pt x="337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4272625" y="1546450"/>
              <a:ext cx="1783200" cy="1029300"/>
            </a:xfrm>
            <a:custGeom>
              <a:avLst/>
              <a:gdLst/>
              <a:ahLst/>
              <a:cxnLst/>
              <a:rect l="l" t="t" r="r" b="b"/>
              <a:pathLst>
                <a:path w="71328" h="41172" extrusionOk="0">
                  <a:moveTo>
                    <a:pt x="33779" y="1"/>
                  </a:moveTo>
                  <a:lnTo>
                    <a:pt x="1" y="19504"/>
                  </a:lnTo>
                  <a:lnTo>
                    <a:pt x="37549" y="41171"/>
                  </a:lnTo>
                  <a:lnTo>
                    <a:pt x="71327" y="21668"/>
                  </a:lnTo>
                  <a:lnTo>
                    <a:pt x="337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5276200" y="2200500"/>
              <a:ext cx="714750" cy="637425"/>
            </a:xfrm>
            <a:custGeom>
              <a:avLst/>
              <a:gdLst/>
              <a:ahLst/>
              <a:cxnLst/>
              <a:rect l="l" t="t" r="r" b="b"/>
              <a:pathLst>
                <a:path w="28590" h="25497" extrusionOk="0">
                  <a:moveTo>
                    <a:pt x="28590" y="1"/>
                  </a:moveTo>
                  <a:lnTo>
                    <a:pt x="1" y="16507"/>
                  </a:lnTo>
                  <a:lnTo>
                    <a:pt x="1" y="25496"/>
                  </a:lnTo>
                  <a:lnTo>
                    <a:pt x="28590" y="8990"/>
                  </a:lnTo>
                  <a:lnTo>
                    <a:pt x="2859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5276200" y="2200500"/>
              <a:ext cx="714750" cy="637425"/>
            </a:xfrm>
            <a:custGeom>
              <a:avLst/>
              <a:gdLst/>
              <a:ahLst/>
              <a:cxnLst/>
              <a:rect l="l" t="t" r="r" b="b"/>
              <a:pathLst>
                <a:path w="28590" h="25497" extrusionOk="0">
                  <a:moveTo>
                    <a:pt x="28590" y="1"/>
                  </a:moveTo>
                  <a:lnTo>
                    <a:pt x="1" y="16507"/>
                  </a:lnTo>
                  <a:lnTo>
                    <a:pt x="1" y="25496"/>
                  </a:lnTo>
                  <a:lnTo>
                    <a:pt x="28590" y="8990"/>
                  </a:lnTo>
                  <a:lnTo>
                    <a:pt x="28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5276200" y="2500150"/>
              <a:ext cx="714750" cy="937025"/>
            </a:xfrm>
            <a:custGeom>
              <a:avLst/>
              <a:gdLst/>
              <a:ahLst/>
              <a:cxnLst/>
              <a:rect l="l" t="t" r="r" b="b"/>
              <a:pathLst>
                <a:path w="28590" h="37481" extrusionOk="0">
                  <a:moveTo>
                    <a:pt x="28590" y="0"/>
                  </a:moveTo>
                  <a:lnTo>
                    <a:pt x="1" y="16507"/>
                  </a:lnTo>
                  <a:lnTo>
                    <a:pt x="1" y="37480"/>
                  </a:lnTo>
                  <a:lnTo>
                    <a:pt x="28590" y="20974"/>
                  </a:lnTo>
                  <a:lnTo>
                    <a:pt x="2859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5276200" y="2500150"/>
              <a:ext cx="714750" cy="937025"/>
            </a:xfrm>
            <a:custGeom>
              <a:avLst/>
              <a:gdLst/>
              <a:ahLst/>
              <a:cxnLst/>
              <a:rect l="l" t="t" r="r" b="b"/>
              <a:pathLst>
                <a:path w="28590" h="37481" extrusionOk="0">
                  <a:moveTo>
                    <a:pt x="28590" y="0"/>
                  </a:moveTo>
                  <a:lnTo>
                    <a:pt x="1" y="16507"/>
                  </a:lnTo>
                  <a:lnTo>
                    <a:pt x="1" y="37480"/>
                  </a:lnTo>
                  <a:lnTo>
                    <a:pt x="28590" y="20974"/>
                  </a:lnTo>
                  <a:lnTo>
                    <a:pt x="28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5276200" y="3474600"/>
              <a:ext cx="64900" cy="156900"/>
            </a:xfrm>
            <a:custGeom>
              <a:avLst/>
              <a:gdLst/>
              <a:ahLst/>
              <a:cxnLst/>
              <a:rect l="l" t="t" r="r" b="b"/>
              <a:pathLst>
                <a:path w="2596" h="6276" extrusionOk="0">
                  <a:moveTo>
                    <a:pt x="2595" y="0"/>
                  </a:moveTo>
                  <a:lnTo>
                    <a:pt x="1" y="1498"/>
                  </a:lnTo>
                  <a:lnTo>
                    <a:pt x="1" y="6275"/>
                  </a:lnTo>
                  <a:lnTo>
                    <a:pt x="2595" y="4777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5276200" y="3474600"/>
              <a:ext cx="64900" cy="156900"/>
            </a:xfrm>
            <a:custGeom>
              <a:avLst/>
              <a:gdLst/>
              <a:ahLst/>
              <a:cxnLst/>
              <a:rect l="l" t="t" r="r" b="b"/>
              <a:pathLst>
                <a:path w="2596" h="6276" extrusionOk="0">
                  <a:moveTo>
                    <a:pt x="2595" y="0"/>
                  </a:moveTo>
                  <a:lnTo>
                    <a:pt x="1" y="1498"/>
                  </a:lnTo>
                  <a:lnTo>
                    <a:pt x="1" y="6275"/>
                  </a:lnTo>
                  <a:lnTo>
                    <a:pt x="2595" y="4777"/>
                  </a:lnTo>
                  <a:lnTo>
                    <a:pt x="25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5926025" y="3099375"/>
              <a:ext cx="64900" cy="149825"/>
            </a:xfrm>
            <a:custGeom>
              <a:avLst/>
              <a:gdLst/>
              <a:ahLst/>
              <a:cxnLst/>
              <a:rect l="l" t="t" r="r" b="b"/>
              <a:pathLst>
                <a:path w="2596" h="5993" extrusionOk="0">
                  <a:moveTo>
                    <a:pt x="2595" y="1"/>
                  </a:moveTo>
                  <a:lnTo>
                    <a:pt x="1" y="1499"/>
                  </a:lnTo>
                  <a:lnTo>
                    <a:pt x="1" y="5992"/>
                  </a:lnTo>
                  <a:lnTo>
                    <a:pt x="2595" y="4496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5926025" y="3099375"/>
              <a:ext cx="64900" cy="149825"/>
            </a:xfrm>
            <a:custGeom>
              <a:avLst/>
              <a:gdLst/>
              <a:ahLst/>
              <a:cxnLst/>
              <a:rect l="l" t="t" r="r" b="b"/>
              <a:pathLst>
                <a:path w="2596" h="5993" extrusionOk="0">
                  <a:moveTo>
                    <a:pt x="2595" y="1"/>
                  </a:moveTo>
                  <a:lnTo>
                    <a:pt x="1" y="1499"/>
                  </a:lnTo>
                  <a:lnTo>
                    <a:pt x="1" y="5992"/>
                  </a:lnTo>
                  <a:lnTo>
                    <a:pt x="2595" y="4496"/>
                  </a:lnTo>
                  <a:lnTo>
                    <a:pt x="2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5497700" y="2364075"/>
              <a:ext cx="259500" cy="172750"/>
            </a:xfrm>
            <a:custGeom>
              <a:avLst/>
              <a:gdLst/>
              <a:ahLst/>
              <a:cxnLst/>
              <a:rect l="l" t="t" r="r" b="b"/>
              <a:pathLst>
                <a:path w="10380" h="6910" extrusionOk="0">
                  <a:moveTo>
                    <a:pt x="10379" y="0"/>
                  </a:moveTo>
                  <a:lnTo>
                    <a:pt x="0" y="5993"/>
                  </a:lnTo>
                  <a:lnTo>
                    <a:pt x="0" y="6741"/>
                  </a:lnTo>
                  <a:cubicBezTo>
                    <a:pt x="0" y="6855"/>
                    <a:pt x="94" y="6909"/>
                    <a:pt x="261" y="6909"/>
                  </a:cubicBezTo>
                  <a:cubicBezTo>
                    <a:pt x="703" y="6909"/>
                    <a:pt x="1659" y="6534"/>
                    <a:pt x="2767" y="5895"/>
                  </a:cubicBezTo>
                  <a:lnTo>
                    <a:pt x="7613" y="3097"/>
                  </a:lnTo>
                  <a:cubicBezTo>
                    <a:pt x="9141" y="2214"/>
                    <a:pt x="10379" y="1164"/>
                    <a:pt x="10379" y="750"/>
                  </a:cubicBezTo>
                  <a:lnTo>
                    <a:pt x="10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5276200" y="2760525"/>
              <a:ext cx="714750" cy="676650"/>
            </a:xfrm>
            <a:custGeom>
              <a:avLst/>
              <a:gdLst/>
              <a:ahLst/>
              <a:cxnLst/>
              <a:rect l="l" t="t" r="r" b="b"/>
              <a:pathLst>
                <a:path w="28590" h="27066" extrusionOk="0">
                  <a:moveTo>
                    <a:pt x="10549" y="1"/>
                  </a:moveTo>
                  <a:lnTo>
                    <a:pt x="1" y="6092"/>
                  </a:lnTo>
                  <a:lnTo>
                    <a:pt x="1" y="27065"/>
                  </a:lnTo>
                  <a:lnTo>
                    <a:pt x="28590" y="10559"/>
                  </a:lnTo>
                  <a:lnTo>
                    <a:pt x="105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5539900" y="2500150"/>
              <a:ext cx="451050" cy="524350"/>
            </a:xfrm>
            <a:custGeom>
              <a:avLst/>
              <a:gdLst/>
              <a:ahLst/>
              <a:cxnLst/>
              <a:rect l="l" t="t" r="r" b="b"/>
              <a:pathLst>
                <a:path w="18042" h="20974" extrusionOk="0">
                  <a:moveTo>
                    <a:pt x="18042" y="0"/>
                  </a:moveTo>
                  <a:lnTo>
                    <a:pt x="1" y="10416"/>
                  </a:lnTo>
                  <a:lnTo>
                    <a:pt x="18042" y="20974"/>
                  </a:lnTo>
                  <a:lnTo>
                    <a:pt x="180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3037200" y="4404725"/>
              <a:ext cx="206700" cy="238425"/>
            </a:xfrm>
            <a:custGeom>
              <a:avLst/>
              <a:gdLst/>
              <a:ahLst/>
              <a:cxnLst/>
              <a:rect l="l" t="t" r="r" b="b"/>
              <a:pathLst>
                <a:path w="8268" h="9537" extrusionOk="0">
                  <a:moveTo>
                    <a:pt x="0" y="1"/>
                  </a:moveTo>
                  <a:lnTo>
                    <a:pt x="1321" y="8065"/>
                  </a:lnTo>
                  <a:lnTo>
                    <a:pt x="1334" y="8065"/>
                  </a:lnTo>
                  <a:cubicBezTo>
                    <a:pt x="1395" y="8427"/>
                    <a:pt x="1654" y="8782"/>
                    <a:pt x="2135" y="9059"/>
                  </a:cubicBezTo>
                  <a:cubicBezTo>
                    <a:pt x="2687" y="9377"/>
                    <a:pt x="3411" y="9537"/>
                    <a:pt x="4134" y="9537"/>
                  </a:cubicBezTo>
                  <a:cubicBezTo>
                    <a:pt x="4857" y="9537"/>
                    <a:pt x="5580" y="9377"/>
                    <a:pt x="6133" y="9059"/>
                  </a:cubicBezTo>
                  <a:cubicBezTo>
                    <a:pt x="6613" y="8782"/>
                    <a:pt x="6873" y="8427"/>
                    <a:pt x="6933" y="8065"/>
                  </a:cubicBezTo>
                  <a:lnTo>
                    <a:pt x="6947" y="8065"/>
                  </a:lnTo>
                  <a:lnTo>
                    <a:pt x="8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3026650" y="4339450"/>
              <a:ext cx="227800" cy="119800"/>
            </a:xfrm>
            <a:custGeom>
              <a:avLst/>
              <a:gdLst/>
              <a:ahLst/>
              <a:cxnLst/>
              <a:rect l="l" t="t" r="r" b="b"/>
              <a:pathLst>
                <a:path w="9112" h="4792" extrusionOk="0">
                  <a:moveTo>
                    <a:pt x="4556" y="0"/>
                  </a:moveTo>
                  <a:cubicBezTo>
                    <a:pt x="3494" y="0"/>
                    <a:pt x="2432" y="234"/>
                    <a:pt x="1622" y="702"/>
                  </a:cubicBezTo>
                  <a:cubicBezTo>
                    <a:pt x="1" y="1637"/>
                    <a:pt x="1" y="3155"/>
                    <a:pt x="1622" y="4090"/>
                  </a:cubicBezTo>
                  <a:cubicBezTo>
                    <a:pt x="2432" y="4558"/>
                    <a:pt x="3494" y="4792"/>
                    <a:pt x="4556" y="4792"/>
                  </a:cubicBezTo>
                  <a:cubicBezTo>
                    <a:pt x="5618" y="4792"/>
                    <a:pt x="6680" y="4558"/>
                    <a:pt x="7490" y="4090"/>
                  </a:cubicBezTo>
                  <a:cubicBezTo>
                    <a:pt x="9111" y="3155"/>
                    <a:pt x="9111" y="1637"/>
                    <a:pt x="7490" y="702"/>
                  </a:cubicBezTo>
                  <a:cubicBezTo>
                    <a:pt x="6680" y="234"/>
                    <a:pt x="5618" y="0"/>
                    <a:pt x="455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2109350" y="3866250"/>
              <a:ext cx="206675" cy="238375"/>
            </a:xfrm>
            <a:custGeom>
              <a:avLst/>
              <a:gdLst/>
              <a:ahLst/>
              <a:cxnLst/>
              <a:rect l="l" t="t" r="r" b="b"/>
              <a:pathLst>
                <a:path w="8267" h="9535" extrusionOk="0">
                  <a:moveTo>
                    <a:pt x="1" y="1"/>
                  </a:moveTo>
                  <a:lnTo>
                    <a:pt x="1322" y="8063"/>
                  </a:lnTo>
                  <a:lnTo>
                    <a:pt x="1333" y="8063"/>
                  </a:lnTo>
                  <a:cubicBezTo>
                    <a:pt x="1396" y="8425"/>
                    <a:pt x="1653" y="8780"/>
                    <a:pt x="2136" y="9057"/>
                  </a:cubicBezTo>
                  <a:cubicBezTo>
                    <a:pt x="2687" y="9375"/>
                    <a:pt x="3410" y="9535"/>
                    <a:pt x="4133" y="9535"/>
                  </a:cubicBezTo>
                  <a:cubicBezTo>
                    <a:pt x="4856" y="9535"/>
                    <a:pt x="5579" y="9375"/>
                    <a:pt x="6131" y="9057"/>
                  </a:cubicBezTo>
                  <a:cubicBezTo>
                    <a:pt x="6614" y="8780"/>
                    <a:pt x="6871" y="8425"/>
                    <a:pt x="6934" y="8063"/>
                  </a:cubicBezTo>
                  <a:lnTo>
                    <a:pt x="6945" y="8063"/>
                  </a:lnTo>
                  <a:lnTo>
                    <a:pt x="8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2098800" y="3800925"/>
              <a:ext cx="227800" cy="119800"/>
            </a:xfrm>
            <a:custGeom>
              <a:avLst/>
              <a:gdLst/>
              <a:ahLst/>
              <a:cxnLst/>
              <a:rect l="l" t="t" r="r" b="b"/>
              <a:pathLst>
                <a:path w="9112" h="4792" extrusionOk="0">
                  <a:moveTo>
                    <a:pt x="4555" y="0"/>
                  </a:moveTo>
                  <a:cubicBezTo>
                    <a:pt x="3493" y="0"/>
                    <a:pt x="2431" y="234"/>
                    <a:pt x="1621" y="702"/>
                  </a:cubicBezTo>
                  <a:cubicBezTo>
                    <a:pt x="1" y="1637"/>
                    <a:pt x="1" y="3155"/>
                    <a:pt x="1621" y="4090"/>
                  </a:cubicBezTo>
                  <a:cubicBezTo>
                    <a:pt x="2431" y="4558"/>
                    <a:pt x="3493" y="4792"/>
                    <a:pt x="4555" y="4792"/>
                  </a:cubicBezTo>
                  <a:cubicBezTo>
                    <a:pt x="5618" y="4792"/>
                    <a:pt x="6680" y="4558"/>
                    <a:pt x="7490" y="4090"/>
                  </a:cubicBezTo>
                  <a:cubicBezTo>
                    <a:pt x="9112" y="3155"/>
                    <a:pt x="9110" y="1637"/>
                    <a:pt x="7490" y="702"/>
                  </a:cubicBezTo>
                  <a:cubicBezTo>
                    <a:pt x="6680" y="234"/>
                    <a:pt x="5618" y="0"/>
                    <a:pt x="455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4774775" y="3617000"/>
              <a:ext cx="206700" cy="238350"/>
            </a:xfrm>
            <a:custGeom>
              <a:avLst/>
              <a:gdLst/>
              <a:ahLst/>
              <a:cxnLst/>
              <a:rect l="l" t="t" r="r" b="b"/>
              <a:pathLst>
                <a:path w="8268" h="9534" extrusionOk="0">
                  <a:moveTo>
                    <a:pt x="0" y="0"/>
                  </a:moveTo>
                  <a:lnTo>
                    <a:pt x="1321" y="8061"/>
                  </a:lnTo>
                  <a:lnTo>
                    <a:pt x="1334" y="8061"/>
                  </a:lnTo>
                  <a:cubicBezTo>
                    <a:pt x="1397" y="8423"/>
                    <a:pt x="1654" y="8778"/>
                    <a:pt x="2135" y="9055"/>
                  </a:cubicBezTo>
                  <a:cubicBezTo>
                    <a:pt x="2687" y="9374"/>
                    <a:pt x="3411" y="9534"/>
                    <a:pt x="4134" y="9534"/>
                  </a:cubicBezTo>
                  <a:cubicBezTo>
                    <a:pt x="4857" y="9534"/>
                    <a:pt x="5580" y="9374"/>
                    <a:pt x="6133" y="9055"/>
                  </a:cubicBezTo>
                  <a:cubicBezTo>
                    <a:pt x="6613" y="8778"/>
                    <a:pt x="6873" y="8423"/>
                    <a:pt x="6933" y="8061"/>
                  </a:cubicBezTo>
                  <a:lnTo>
                    <a:pt x="6947" y="8061"/>
                  </a:lnTo>
                  <a:lnTo>
                    <a:pt x="82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4764225" y="3551625"/>
              <a:ext cx="227800" cy="119850"/>
            </a:xfrm>
            <a:custGeom>
              <a:avLst/>
              <a:gdLst/>
              <a:ahLst/>
              <a:cxnLst/>
              <a:rect l="l" t="t" r="r" b="b"/>
              <a:pathLst>
                <a:path w="9112" h="4794" extrusionOk="0">
                  <a:moveTo>
                    <a:pt x="4557" y="1"/>
                  </a:moveTo>
                  <a:cubicBezTo>
                    <a:pt x="3495" y="1"/>
                    <a:pt x="2433" y="235"/>
                    <a:pt x="1622" y="703"/>
                  </a:cubicBezTo>
                  <a:cubicBezTo>
                    <a:pt x="1" y="1639"/>
                    <a:pt x="1" y="3155"/>
                    <a:pt x="1622" y="4090"/>
                  </a:cubicBezTo>
                  <a:cubicBezTo>
                    <a:pt x="2432" y="4559"/>
                    <a:pt x="3494" y="4793"/>
                    <a:pt x="4556" y="4793"/>
                  </a:cubicBezTo>
                  <a:cubicBezTo>
                    <a:pt x="5618" y="4793"/>
                    <a:pt x="6680" y="4559"/>
                    <a:pt x="7490" y="4090"/>
                  </a:cubicBezTo>
                  <a:cubicBezTo>
                    <a:pt x="9111" y="3155"/>
                    <a:pt x="9111" y="1639"/>
                    <a:pt x="7490" y="703"/>
                  </a:cubicBezTo>
                  <a:cubicBezTo>
                    <a:pt x="6680" y="235"/>
                    <a:pt x="5618" y="1"/>
                    <a:pt x="45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3723650" y="3005475"/>
              <a:ext cx="206700" cy="238425"/>
            </a:xfrm>
            <a:custGeom>
              <a:avLst/>
              <a:gdLst/>
              <a:ahLst/>
              <a:cxnLst/>
              <a:rect l="l" t="t" r="r" b="b"/>
              <a:pathLst>
                <a:path w="8268" h="9537" extrusionOk="0">
                  <a:moveTo>
                    <a:pt x="1" y="1"/>
                  </a:moveTo>
                  <a:lnTo>
                    <a:pt x="1322" y="8063"/>
                  </a:lnTo>
                  <a:lnTo>
                    <a:pt x="1335" y="8063"/>
                  </a:lnTo>
                  <a:cubicBezTo>
                    <a:pt x="1395" y="8427"/>
                    <a:pt x="1655" y="8782"/>
                    <a:pt x="2135" y="9059"/>
                  </a:cubicBezTo>
                  <a:cubicBezTo>
                    <a:pt x="2688" y="9377"/>
                    <a:pt x="3411" y="9536"/>
                    <a:pt x="4134" y="9536"/>
                  </a:cubicBezTo>
                  <a:cubicBezTo>
                    <a:pt x="4857" y="9536"/>
                    <a:pt x="5581" y="9377"/>
                    <a:pt x="6133" y="9059"/>
                  </a:cubicBezTo>
                  <a:cubicBezTo>
                    <a:pt x="6614" y="8780"/>
                    <a:pt x="6873" y="8427"/>
                    <a:pt x="6934" y="8063"/>
                  </a:cubicBezTo>
                  <a:lnTo>
                    <a:pt x="6947" y="8063"/>
                  </a:lnTo>
                  <a:lnTo>
                    <a:pt x="826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3713150" y="2940150"/>
              <a:ext cx="227750" cy="119850"/>
            </a:xfrm>
            <a:custGeom>
              <a:avLst/>
              <a:gdLst/>
              <a:ahLst/>
              <a:cxnLst/>
              <a:rect l="l" t="t" r="r" b="b"/>
              <a:pathLst>
                <a:path w="9110" h="4794" extrusionOk="0">
                  <a:moveTo>
                    <a:pt x="4555" y="1"/>
                  </a:moveTo>
                  <a:cubicBezTo>
                    <a:pt x="3493" y="1"/>
                    <a:pt x="2431" y="235"/>
                    <a:pt x="1620" y="704"/>
                  </a:cubicBezTo>
                  <a:cubicBezTo>
                    <a:pt x="1" y="1639"/>
                    <a:pt x="1" y="3155"/>
                    <a:pt x="1620" y="4092"/>
                  </a:cubicBezTo>
                  <a:cubicBezTo>
                    <a:pt x="2431" y="4560"/>
                    <a:pt x="3493" y="4794"/>
                    <a:pt x="4555" y="4794"/>
                  </a:cubicBezTo>
                  <a:cubicBezTo>
                    <a:pt x="5617" y="4794"/>
                    <a:pt x="6679" y="4560"/>
                    <a:pt x="7490" y="4092"/>
                  </a:cubicBezTo>
                  <a:cubicBezTo>
                    <a:pt x="9109" y="3155"/>
                    <a:pt x="9109" y="1639"/>
                    <a:pt x="7490" y="704"/>
                  </a:cubicBezTo>
                  <a:cubicBezTo>
                    <a:pt x="6679" y="235"/>
                    <a:pt x="5617" y="1"/>
                    <a:pt x="45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1947175" y="1134550"/>
              <a:ext cx="3199225" cy="3515600"/>
            </a:xfrm>
            <a:custGeom>
              <a:avLst/>
              <a:gdLst/>
              <a:ahLst/>
              <a:cxnLst/>
              <a:rect l="l" t="t" r="r" b="b"/>
              <a:pathLst>
                <a:path w="127969" h="140624" extrusionOk="0">
                  <a:moveTo>
                    <a:pt x="60469" y="0"/>
                  </a:moveTo>
                  <a:cubicBezTo>
                    <a:pt x="59158" y="0"/>
                    <a:pt x="57858" y="290"/>
                    <a:pt x="56808" y="896"/>
                  </a:cubicBezTo>
                  <a:lnTo>
                    <a:pt x="4010" y="31321"/>
                  </a:lnTo>
                  <a:cubicBezTo>
                    <a:pt x="1806" y="32598"/>
                    <a:pt x="1" y="35717"/>
                    <a:pt x="1" y="38262"/>
                  </a:cubicBezTo>
                  <a:lnTo>
                    <a:pt x="6" y="56802"/>
                  </a:lnTo>
                  <a:lnTo>
                    <a:pt x="75" y="105539"/>
                  </a:lnTo>
                  <a:cubicBezTo>
                    <a:pt x="75" y="108085"/>
                    <a:pt x="1870" y="111205"/>
                    <a:pt x="4082" y="112482"/>
                  </a:cubicBezTo>
                  <a:lnTo>
                    <a:pt x="51294" y="139668"/>
                  </a:lnTo>
                  <a:cubicBezTo>
                    <a:pt x="51442" y="139750"/>
                    <a:pt x="51599" y="139833"/>
                    <a:pt x="51767" y="139907"/>
                  </a:cubicBezTo>
                  <a:cubicBezTo>
                    <a:pt x="51803" y="139925"/>
                    <a:pt x="51841" y="139935"/>
                    <a:pt x="51877" y="139953"/>
                  </a:cubicBezTo>
                  <a:cubicBezTo>
                    <a:pt x="52103" y="140055"/>
                    <a:pt x="52335" y="140142"/>
                    <a:pt x="52573" y="140212"/>
                  </a:cubicBezTo>
                  <a:cubicBezTo>
                    <a:pt x="53421" y="140486"/>
                    <a:pt x="54367" y="140623"/>
                    <a:pt x="55314" y="140623"/>
                  </a:cubicBezTo>
                  <a:cubicBezTo>
                    <a:pt x="56545" y="140623"/>
                    <a:pt x="57777" y="140391"/>
                    <a:pt x="58792" y="139925"/>
                  </a:cubicBezTo>
                  <a:cubicBezTo>
                    <a:pt x="58802" y="139917"/>
                    <a:pt x="58820" y="139917"/>
                    <a:pt x="58838" y="139907"/>
                  </a:cubicBezTo>
                  <a:cubicBezTo>
                    <a:pt x="58894" y="139879"/>
                    <a:pt x="58949" y="139861"/>
                    <a:pt x="59005" y="139823"/>
                  </a:cubicBezTo>
                  <a:cubicBezTo>
                    <a:pt x="59112" y="139782"/>
                    <a:pt x="59215" y="139730"/>
                    <a:pt x="59310" y="139666"/>
                  </a:cubicBezTo>
                  <a:lnTo>
                    <a:pt x="62569" y="137787"/>
                  </a:lnTo>
                  <a:cubicBezTo>
                    <a:pt x="62579" y="137777"/>
                    <a:pt x="62592" y="137771"/>
                    <a:pt x="62605" y="137769"/>
                  </a:cubicBezTo>
                  <a:cubicBezTo>
                    <a:pt x="64725" y="136519"/>
                    <a:pt x="66457" y="133584"/>
                    <a:pt x="66568" y="131103"/>
                  </a:cubicBezTo>
                  <a:lnTo>
                    <a:pt x="115628" y="105145"/>
                  </a:lnTo>
                  <a:cubicBezTo>
                    <a:pt x="115944" y="105183"/>
                    <a:pt x="116275" y="105202"/>
                    <a:pt x="116613" y="105202"/>
                  </a:cubicBezTo>
                  <a:cubicBezTo>
                    <a:pt x="118045" y="105202"/>
                    <a:pt x="119595" y="104868"/>
                    <a:pt x="120636" y="104283"/>
                  </a:cubicBezTo>
                  <a:lnTo>
                    <a:pt x="120692" y="104255"/>
                  </a:lnTo>
                  <a:lnTo>
                    <a:pt x="123961" y="102367"/>
                  </a:lnTo>
                  <a:cubicBezTo>
                    <a:pt x="126163" y="101098"/>
                    <a:pt x="127968" y="97971"/>
                    <a:pt x="127968" y="95424"/>
                  </a:cubicBezTo>
                  <a:lnTo>
                    <a:pt x="127968" y="56927"/>
                  </a:lnTo>
                  <a:cubicBezTo>
                    <a:pt x="127968" y="54381"/>
                    <a:pt x="126163" y="51252"/>
                    <a:pt x="123961" y="49984"/>
                  </a:cubicBezTo>
                  <a:lnTo>
                    <a:pt x="87205" y="28759"/>
                  </a:lnTo>
                  <a:cubicBezTo>
                    <a:pt x="85857" y="27981"/>
                    <a:pt x="84352" y="27592"/>
                    <a:pt x="82847" y="27592"/>
                  </a:cubicBezTo>
                  <a:cubicBezTo>
                    <a:pt x="81340" y="27592"/>
                    <a:pt x="79833" y="27982"/>
                    <a:pt x="78483" y="28763"/>
                  </a:cubicBezTo>
                  <a:lnTo>
                    <a:pt x="75577" y="30443"/>
                  </a:lnTo>
                  <a:lnTo>
                    <a:pt x="72430" y="9810"/>
                  </a:lnTo>
                  <a:cubicBezTo>
                    <a:pt x="72097" y="7282"/>
                    <a:pt x="70014" y="4183"/>
                    <a:pt x="67812" y="2904"/>
                  </a:cubicBezTo>
                  <a:lnTo>
                    <a:pt x="64542" y="1025"/>
                  </a:lnTo>
                  <a:cubicBezTo>
                    <a:pt x="63384" y="354"/>
                    <a:pt x="61920" y="0"/>
                    <a:pt x="60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1948325" y="1134500"/>
              <a:ext cx="1749475" cy="969925"/>
            </a:xfrm>
            <a:custGeom>
              <a:avLst/>
              <a:gdLst/>
              <a:ahLst/>
              <a:cxnLst/>
              <a:rect l="l" t="t" r="r" b="b"/>
              <a:pathLst>
                <a:path w="69979" h="38797" extrusionOk="0">
                  <a:moveTo>
                    <a:pt x="60425" y="0"/>
                  </a:moveTo>
                  <a:cubicBezTo>
                    <a:pt x="59114" y="0"/>
                    <a:pt x="57816" y="290"/>
                    <a:pt x="56765" y="896"/>
                  </a:cubicBezTo>
                  <a:lnTo>
                    <a:pt x="3967" y="31325"/>
                  </a:lnTo>
                  <a:cubicBezTo>
                    <a:pt x="3763" y="31441"/>
                    <a:pt x="3544" y="31592"/>
                    <a:pt x="3541" y="31592"/>
                  </a:cubicBezTo>
                  <a:cubicBezTo>
                    <a:pt x="3540" y="31592"/>
                    <a:pt x="3545" y="31588"/>
                    <a:pt x="3555" y="31581"/>
                  </a:cubicBezTo>
                  <a:lnTo>
                    <a:pt x="3555" y="31581"/>
                  </a:lnTo>
                  <a:cubicBezTo>
                    <a:pt x="1732" y="32859"/>
                    <a:pt x="252" y="35358"/>
                    <a:pt x="1" y="37588"/>
                  </a:cubicBezTo>
                  <a:cubicBezTo>
                    <a:pt x="203" y="36197"/>
                    <a:pt x="1038" y="35409"/>
                    <a:pt x="2182" y="35409"/>
                  </a:cubicBezTo>
                  <a:cubicBezTo>
                    <a:pt x="2719" y="35409"/>
                    <a:pt x="3324" y="35583"/>
                    <a:pt x="3964" y="35950"/>
                  </a:cubicBezTo>
                  <a:cubicBezTo>
                    <a:pt x="3954" y="35945"/>
                    <a:pt x="3949" y="35942"/>
                    <a:pt x="3949" y="35942"/>
                  </a:cubicBezTo>
                  <a:lnTo>
                    <a:pt x="3949" y="35942"/>
                  </a:lnTo>
                  <a:cubicBezTo>
                    <a:pt x="3950" y="35942"/>
                    <a:pt x="7231" y="37838"/>
                    <a:pt x="7231" y="37838"/>
                  </a:cubicBezTo>
                  <a:cubicBezTo>
                    <a:pt x="8338" y="38477"/>
                    <a:pt x="9789" y="38796"/>
                    <a:pt x="11240" y="38796"/>
                  </a:cubicBezTo>
                  <a:cubicBezTo>
                    <a:pt x="12691" y="38796"/>
                    <a:pt x="14142" y="38477"/>
                    <a:pt x="15249" y="37838"/>
                  </a:cubicBezTo>
                  <a:lnTo>
                    <a:pt x="67766" y="7539"/>
                  </a:lnTo>
                  <a:cubicBezTo>
                    <a:pt x="69978" y="6260"/>
                    <a:pt x="69978" y="4190"/>
                    <a:pt x="67766" y="2911"/>
                  </a:cubicBezTo>
                  <a:lnTo>
                    <a:pt x="64501" y="1026"/>
                  </a:lnTo>
                  <a:cubicBezTo>
                    <a:pt x="63338" y="354"/>
                    <a:pt x="61874" y="0"/>
                    <a:pt x="60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3736375" y="1824325"/>
              <a:ext cx="1410025" cy="1940250"/>
            </a:xfrm>
            <a:custGeom>
              <a:avLst/>
              <a:gdLst/>
              <a:ahLst/>
              <a:cxnLst/>
              <a:rect l="l" t="t" r="r" b="b"/>
              <a:pathLst>
                <a:path w="56401" h="77610" extrusionOk="0">
                  <a:moveTo>
                    <a:pt x="11278" y="1"/>
                  </a:moveTo>
                  <a:cubicBezTo>
                    <a:pt x="9771" y="1"/>
                    <a:pt x="8265" y="391"/>
                    <a:pt x="6915" y="1172"/>
                  </a:cubicBezTo>
                  <a:lnTo>
                    <a:pt x="4009" y="2852"/>
                  </a:lnTo>
                  <a:cubicBezTo>
                    <a:pt x="1796" y="4121"/>
                    <a:pt x="0" y="7250"/>
                    <a:pt x="0" y="9795"/>
                  </a:cubicBezTo>
                  <a:lnTo>
                    <a:pt x="0" y="48292"/>
                  </a:lnTo>
                  <a:cubicBezTo>
                    <a:pt x="0" y="50839"/>
                    <a:pt x="1805" y="53967"/>
                    <a:pt x="4009" y="55235"/>
                  </a:cubicBezTo>
                  <a:lnTo>
                    <a:pt x="41108" y="76664"/>
                  </a:lnTo>
                  <a:cubicBezTo>
                    <a:pt x="42025" y="77183"/>
                    <a:pt x="43182" y="77496"/>
                    <a:pt x="44377" y="77580"/>
                  </a:cubicBezTo>
                  <a:cubicBezTo>
                    <a:pt x="44631" y="77600"/>
                    <a:pt x="44886" y="77610"/>
                    <a:pt x="45142" y="77610"/>
                  </a:cubicBezTo>
                  <a:cubicBezTo>
                    <a:pt x="46562" y="77610"/>
                    <a:pt x="47978" y="77304"/>
                    <a:pt x="49068" y="76692"/>
                  </a:cubicBezTo>
                  <a:lnTo>
                    <a:pt x="49124" y="76664"/>
                  </a:lnTo>
                  <a:lnTo>
                    <a:pt x="52393" y="74776"/>
                  </a:lnTo>
                  <a:cubicBezTo>
                    <a:pt x="54595" y="73507"/>
                    <a:pt x="56400" y="70380"/>
                    <a:pt x="56400" y="67833"/>
                  </a:cubicBezTo>
                  <a:lnTo>
                    <a:pt x="56400" y="29336"/>
                  </a:lnTo>
                  <a:cubicBezTo>
                    <a:pt x="56400" y="26790"/>
                    <a:pt x="54595" y="23661"/>
                    <a:pt x="52393" y="22393"/>
                  </a:cubicBezTo>
                  <a:lnTo>
                    <a:pt x="15637" y="1168"/>
                  </a:lnTo>
                  <a:cubicBezTo>
                    <a:pt x="14288" y="390"/>
                    <a:pt x="12783" y="1"/>
                    <a:pt x="112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3781375" y="1824325"/>
              <a:ext cx="1364975" cy="1930100"/>
            </a:xfrm>
            <a:custGeom>
              <a:avLst/>
              <a:gdLst/>
              <a:ahLst/>
              <a:cxnLst/>
              <a:rect l="l" t="t" r="r" b="b"/>
              <a:pathLst>
                <a:path w="54599" h="77204" extrusionOk="0">
                  <a:moveTo>
                    <a:pt x="9477" y="0"/>
                  </a:moveTo>
                  <a:cubicBezTo>
                    <a:pt x="7972" y="0"/>
                    <a:pt x="6467" y="390"/>
                    <a:pt x="5119" y="1168"/>
                  </a:cubicBezTo>
                  <a:lnTo>
                    <a:pt x="2206" y="2850"/>
                  </a:lnTo>
                  <a:cubicBezTo>
                    <a:pt x="0" y="4124"/>
                    <a:pt x="0" y="6206"/>
                    <a:pt x="2206" y="7480"/>
                  </a:cubicBezTo>
                  <a:lnTo>
                    <a:pt x="39310" y="28901"/>
                  </a:lnTo>
                  <a:cubicBezTo>
                    <a:pt x="41514" y="30174"/>
                    <a:pt x="43317" y="33299"/>
                    <a:pt x="43317" y="35844"/>
                  </a:cubicBezTo>
                  <a:lnTo>
                    <a:pt x="43317" y="74347"/>
                  </a:lnTo>
                  <a:cubicBezTo>
                    <a:pt x="43317" y="76155"/>
                    <a:pt x="44227" y="77204"/>
                    <a:pt x="45545" y="77204"/>
                  </a:cubicBezTo>
                  <a:cubicBezTo>
                    <a:pt x="46082" y="77204"/>
                    <a:pt x="46687" y="77030"/>
                    <a:pt x="47326" y="76661"/>
                  </a:cubicBezTo>
                  <a:lnTo>
                    <a:pt x="50590" y="74776"/>
                  </a:lnTo>
                  <a:cubicBezTo>
                    <a:pt x="52793" y="73504"/>
                    <a:pt x="54599" y="70380"/>
                    <a:pt x="54599" y="67834"/>
                  </a:cubicBezTo>
                  <a:lnTo>
                    <a:pt x="54599" y="29331"/>
                  </a:lnTo>
                  <a:cubicBezTo>
                    <a:pt x="54599" y="26786"/>
                    <a:pt x="52793" y="23661"/>
                    <a:pt x="50590" y="22389"/>
                  </a:cubicBezTo>
                  <a:lnTo>
                    <a:pt x="13835" y="1168"/>
                  </a:lnTo>
                  <a:cubicBezTo>
                    <a:pt x="12487" y="390"/>
                    <a:pt x="10982" y="0"/>
                    <a:pt x="9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4834875" y="2458875"/>
              <a:ext cx="311475" cy="1295550"/>
            </a:xfrm>
            <a:custGeom>
              <a:avLst/>
              <a:gdLst/>
              <a:ahLst/>
              <a:cxnLst/>
              <a:rect l="l" t="t" r="r" b="b"/>
              <a:pathLst>
                <a:path w="12459" h="51822" extrusionOk="0">
                  <a:moveTo>
                    <a:pt x="11280" y="1"/>
                  </a:moveTo>
                  <a:lnTo>
                    <a:pt x="0" y="6514"/>
                  </a:lnTo>
                  <a:cubicBezTo>
                    <a:pt x="727" y="7772"/>
                    <a:pt x="1177" y="9188"/>
                    <a:pt x="1177" y="10462"/>
                  </a:cubicBezTo>
                  <a:lnTo>
                    <a:pt x="1177" y="48964"/>
                  </a:lnTo>
                  <a:cubicBezTo>
                    <a:pt x="1177" y="50773"/>
                    <a:pt x="2087" y="51822"/>
                    <a:pt x="3405" y="51822"/>
                  </a:cubicBezTo>
                  <a:cubicBezTo>
                    <a:pt x="3942" y="51822"/>
                    <a:pt x="4547" y="51647"/>
                    <a:pt x="5186" y="51279"/>
                  </a:cubicBezTo>
                  <a:lnTo>
                    <a:pt x="8450" y="49394"/>
                  </a:lnTo>
                  <a:cubicBezTo>
                    <a:pt x="10653" y="48122"/>
                    <a:pt x="12459" y="44998"/>
                    <a:pt x="12459" y="42452"/>
                  </a:cubicBezTo>
                  <a:lnTo>
                    <a:pt x="12459" y="3949"/>
                  </a:lnTo>
                  <a:cubicBezTo>
                    <a:pt x="12459" y="2677"/>
                    <a:pt x="12007" y="1259"/>
                    <a:pt x="112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2554475" y="2964300"/>
              <a:ext cx="2286650" cy="1485825"/>
            </a:xfrm>
            <a:custGeom>
              <a:avLst/>
              <a:gdLst/>
              <a:ahLst/>
              <a:cxnLst/>
              <a:rect l="l" t="t" r="r" b="b"/>
              <a:pathLst>
                <a:path w="91466" h="59433" extrusionOk="0">
                  <a:moveTo>
                    <a:pt x="46349" y="0"/>
                  </a:moveTo>
                  <a:cubicBezTo>
                    <a:pt x="44897" y="0"/>
                    <a:pt x="43453" y="315"/>
                    <a:pt x="42342" y="954"/>
                  </a:cubicBezTo>
                  <a:lnTo>
                    <a:pt x="30084" y="8011"/>
                  </a:lnTo>
                  <a:lnTo>
                    <a:pt x="18801" y="14520"/>
                  </a:lnTo>
                  <a:lnTo>
                    <a:pt x="4009" y="23064"/>
                  </a:lnTo>
                  <a:cubicBezTo>
                    <a:pt x="1797" y="24341"/>
                    <a:pt x="0" y="27321"/>
                    <a:pt x="0" y="29718"/>
                  </a:cubicBezTo>
                  <a:cubicBezTo>
                    <a:pt x="0" y="32116"/>
                    <a:pt x="1797" y="35097"/>
                    <a:pt x="4009" y="36374"/>
                  </a:cubicBezTo>
                  <a:lnTo>
                    <a:pt x="30084" y="51425"/>
                  </a:lnTo>
                  <a:lnTo>
                    <a:pt x="43118" y="58954"/>
                  </a:lnTo>
                  <a:cubicBezTo>
                    <a:pt x="43672" y="59273"/>
                    <a:pt x="44397" y="59432"/>
                    <a:pt x="45122" y="59432"/>
                  </a:cubicBezTo>
                  <a:cubicBezTo>
                    <a:pt x="45847" y="59432"/>
                    <a:pt x="46572" y="59273"/>
                    <a:pt x="47125" y="58954"/>
                  </a:cubicBezTo>
                  <a:cubicBezTo>
                    <a:pt x="61224" y="50813"/>
                    <a:pt x="71392" y="44968"/>
                    <a:pt x="85491" y="36824"/>
                  </a:cubicBezTo>
                  <a:cubicBezTo>
                    <a:pt x="86597" y="36185"/>
                    <a:pt x="88412" y="35142"/>
                    <a:pt x="89262" y="34187"/>
                  </a:cubicBezTo>
                  <a:cubicBezTo>
                    <a:pt x="89849" y="33524"/>
                    <a:pt x="90342" y="32780"/>
                    <a:pt x="90726" y="31981"/>
                  </a:cubicBezTo>
                  <a:cubicBezTo>
                    <a:pt x="91190" y="31000"/>
                    <a:pt x="91466" y="29973"/>
                    <a:pt x="91466" y="29037"/>
                  </a:cubicBezTo>
                  <a:cubicBezTo>
                    <a:pt x="91466" y="26641"/>
                    <a:pt x="89671" y="23660"/>
                    <a:pt x="87459" y="22383"/>
                  </a:cubicBezTo>
                  <a:lnTo>
                    <a:pt x="50358" y="954"/>
                  </a:lnTo>
                  <a:cubicBezTo>
                    <a:pt x="49247" y="315"/>
                    <a:pt x="47803" y="0"/>
                    <a:pt x="463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3682550" y="3603650"/>
              <a:ext cx="1158575" cy="841350"/>
            </a:xfrm>
            <a:custGeom>
              <a:avLst/>
              <a:gdLst/>
              <a:ahLst/>
              <a:cxnLst/>
              <a:rect l="l" t="t" r="r" b="b"/>
              <a:pathLst>
                <a:path w="46343" h="33654" extrusionOk="0">
                  <a:moveTo>
                    <a:pt x="45234" y="1"/>
                  </a:moveTo>
                  <a:cubicBezTo>
                    <a:pt x="44965" y="1"/>
                    <a:pt x="44661" y="89"/>
                    <a:pt x="44339" y="275"/>
                  </a:cubicBezTo>
                  <a:lnTo>
                    <a:pt x="2007" y="24697"/>
                  </a:lnTo>
                  <a:cubicBezTo>
                    <a:pt x="900" y="25337"/>
                    <a:pt x="2" y="26891"/>
                    <a:pt x="2" y="28170"/>
                  </a:cubicBezTo>
                  <a:lnTo>
                    <a:pt x="0" y="32223"/>
                  </a:lnTo>
                  <a:cubicBezTo>
                    <a:pt x="0" y="33130"/>
                    <a:pt x="451" y="33653"/>
                    <a:pt x="1109" y="33653"/>
                  </a:cubicBezTo>
                  <a:cubicBezTo>
                    <a:pt x="1378" y="33653"/>
                    <a:pt x="1682" y="33565"/>
                    <a:pt x="2004" y="33380"/>
                  </a:cubicBezTo>
                  <a:lnTo>
                    <a:pt x="44339" y="8957"/>
                  </a:lnTo>
                  <a:cubicBezTo>
                    <a:pt x="45445" y="8319"/>
                    <a:pt x="46343" y="6765"/>
                    <a:pt x="46343" y="5487"/>
                  </a:cubicBezTo>
                  <a:lnTo>
                    <a:pt x="46343" y="1432"/>
                  </a:lnTo>
                  <a:cubicBezTo>
                    <a:pt x="46343" y="525"/>
                    <a:pt x="45891" y="1"/>
                    <a:pt x="45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2554500" y="2467800"/>
              <a:ext cx="2286675" cy="1686075"/>
            </a:xfrm>
            <a:custGeom>
              <a:avLst/>
              <a:gdLst/>
              <a:ahLst/>
              <a:cxnLst/>
              <a:rect l="l" t="t" r="r" b="b"/>
              <a:pathLst>
                <a:path w="91467" h="67443" extrusionOk="0">
                  <a:moveTo>
                    <a:pt x="46346" y="1"/>
                  </a:moveTo>
                  <a:cubicBezTo>
                    <a:pt x="44895" y="1"/>
                    <a:pt x="43444" y="320"/>
                    <a:pt x="42338" y="960"/>
                  </a:cubicBezTo>
                  <a:lnTo>
                    <a:pt x="4008" y="23067"/>
                  </a:lnTo>
                  <a:cubicBezTo>
                    <a:pt x="1794" y="24345"/>
                    <a:pt x="1" y="27453"/>
                    <a:pt x="1" y="30010"/>
                  </a:cubicBezTo>
                  <a:lnTo>
                    <a:pt x="1" y="38119"/>
                  </a:lnTo>
                  <a:cubicBezTo>
                    <a:pt x="1" y="40676"/>
                    <a:pt x="1794" y="43784"/>
                    <a:pt x="4008" y="45062"/>
                  </a:cubicBezTo>
                  <a:lnTo>
                    <a:pt x="41113" y="66483"/>
                  </a:lnTo>
                  <a:cubicBezTo>
                    <a:pt x="42220" y="67123"/>
                    <a:pt x="43671" y="67442"/>
                    <a:pt x="45122" y="67442"/>
                  </a:cubicBezTo>
                  <a:cubicBezTo>
                    <a:pt x="46572" y="67442"/>
                    <a:pt x="48023" y="67123"/>
                    <a:pt x="49130" y="66483"/>
                  </a:cubicBezTo>
                  <a:lnTo>
                    <a:pt x="87458" y="44378"/>
                  </a:lnTo>
                  <a:cubicBezTo>
                    <a:pt x="89671" y="43100"/>
                    <a:pt x="91466" y="39992"/>
                    <a:pt x="91466" y="37435"/>
                  </a:cubicBezTo>
                  <a:lnTo>
                    <a:pt x="91466" y="29324"/>
                  </a:lnTo>
                  <a:cubicBezTo>
                    <a:pt x="91466" y="26769"/>
                    <a:pt x="89671" y="23659"/>
                    <a:pt x="87458" y="22382"/>
                  </a:cubicBezTo>
                  <a:lnTo>
                    <a:pt x="50354" y="960"/>
                  </a:lnTo>
                  <a:cubicBezTo>
                    <a:pt x="49247" y="320"/>
                    <a:pt x="47796" y="1"/>
                    <a:pt x="463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2554475" y="3051025"/>
              <a:ext cx="1128175" cy="1102925"/>
            </a:xfrm>
            <a:custGeom>
              <a:avLst/>
              <a:gdLst/>
              <a:ahLst/>
              <a:cxnLst/>
              <a:rect l="l" t="t" r="r" b="b"/>
              <a:pathLst>
                <a:path w="45127" h="44117" extrusionOk="0">
                  <a:moveTo>
                    <a:pt x="3602" y="0"/>
                  </a:moveTo>
                  <a:cubicBezTo>
                    <a:pt x="1584" y="1407"/>
                    <a:pt x="0" y="4285"/>
                    <a:pt x="0" y="6682"/>
                  </a:cubicBezTo>
                  <a:lnTo>
                    <a:pt x="0" y="14792"/>
                  </a:lnTo>
                  <a:cubicBezTo>
                    <a:pt x="0" y="17347"/>
                    <a:pt x="1797" y="20457"/>
                    <a:pt x="4009" y="21733"/>
                  </a:cubicBezTo>
                  <a:lnTo>
                    <a:pt x="41118" y="43153"/>
                  </a:lnTo>
                  <a:cubicBezTo>
                    <a:pt x="42219" y="43791"/>
                    <a:pt x="43673" y="44116"/>
                    <a:pt x="45127" y="44116"/>
                  </a:cubicBezTo>
                  <a:lnTo>
                    <a:pt x="45127" y="26741"/>
                  </a:lnTo>
                  <a:cubicBezTo>
                    <a:pt x="43673" y="26741"/>
                    <a:pt x="42229" y="26426"/>
                    <a:pt x="41118" y="25788"/>
                  </a:cubicBezTo>
                  <a:lnTo>
                    <a:pt x="4009" y="4369"/>
                  </a:lnTo>
                  <a:cubicBezTo>
                    <a:pt x="1945" y="3174"/>
                    <a:pt x="1805" y="1287"/>
                    <a:pt x="3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2599350" y="2467800"/>
              <a:ext cx="2196950" cy="1251900"/>
            </a:xfrm>
            <a:custGeom>
              <a:avLst/>
              <a:gdLst/>
              <a:ahLst/>
              <a:cxnLst/>
              <a:rect l="l" t="t" r="r" b="b"/>
              <a:pathLst>
                <a:path w="87878" h="50076" extrusionOk="0">
                  <a:moveTo>
                    <a:pt x="44552" y="1"/>
                  </a:moveTo>
                  <a:cubicBezTo>
                    <a:pt x="43101" y="1"/>
                    <a:pt x="41650" y="320"/>
                    <a:pt x="40544" y="960"/>
                  </a:cubicBezTo>
                  <a:lnTo>
                    <a:pt x="2214" y="23067"/>
                  </a:lnTo>
                  <a:cubicBezTo>
                    <a:pt x="0" y="24345"/>
                    <a:pt x="0" y="26418"/>
                    <a:pt x="2214" y="27696"/>
                  </a:cubicBezTo>
                  <a:lnTo>
                    <a:pt x="39319" y="49117"/>
                  </a:lnTo>
                  <a:cubicBezTo>
                    <a:pt x="40426" y="49756"/>
                    <a:pt x="41877" y="50076"/>
                    <a:pt x="43328" y="50076"/>
                  </a:cubicBezTo>
                  <a:cubicBezTo>
                    <a:pt x="44778" y="50076"/>
                    <a:pt x="46229" y="49756"/>
                    <a:pt x="47336" y="49117"/>
                  </a:cubicBezTo>
                  <a:lnTo>
                    <a:pt x="85664" y="27010"/>
                  </a:lnTo>
                  <a:cubicBezTo>
                    <a:pt x="87877" y="25732"/>
                    <a:pt x="87877" y="23659"/>
                    <a:pt x="85664" y="22382"/>
                  </a:cubicBezTo>
                  <a:lnTo>
                    <a:pt x="48560" y="960"/>
                  </a:lnTo>
                  <a:cubicBezTo>
                    <a:pt x="47453" y="320"/>
                    <a:pt x="46002" y="1"/>
                    <a:pt x="445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2773975" y="529675"/>
              <a:ext cx="939525" cy="893775"/>
            </a:xfrm>
            <a:custGeom>
              <a:avLst/>
              <a:gdLst/>
              <a:ahLst/>
              <a:cxnLst/>
              <a:rect l="l" t="t" r="r" b="b"/>
              <a:pathLst>
                <a:path w="37581" h="35751" extrusionOk="0">
                  <a:moveTo>
                    <a:pt x="18094" y="0"/>
                  </a:moveTo>
                  <a:cubicBezTo>
                    <a:pt x="16791" y="0"/>
                    <a:pt x="15488" y="136"/>
                    <a:pt x="14200" y="394"/>
                  </a:cubicBezTo>
                  <a:cubicBezTo>
                    <a:pt x="8619" y="1515"/>
                    <a:pt x="7282" y="6016"/>
                    <a:pt x="7282" y="6016"/>
                  </a:cubicBezTo>
                  <a:cubicBezTo>
                    <a:pt x="7282" y="6016"/>
                    <a:pt x="6394" y="6156"/>
                    <a:pt x="5439" y="6704"/>
                  </a:cubicBezTo>
                  <a:cubicBezTo>
                    <a:pt x="4655" y="7153"/>
                    <a:pt x="3865" y="7797"/>
                    <a:pt x="3260" y="8455"/>
                  </a:cubicBezTo>
                  <a:cubicBezTo>
                    <a:pt x="1982" y="9845"/>
                    <a:pt x="1102" y="11591"/>
                    <a:pt x="674" y="13425"/>
                  </a:cubicBezTo>
                  <a:cubicBezTo>
                    <a:pt x="1" y="16317"/>
                    <a:pt x="383" y="19379"/>
                    <a:pt x="1328" y="22193"/>
                  </a:cubicBezTo>
                  <a:cubicBezTo>
                    <a:pt x="2323" y="25147"/>
                    <a:pt x="3929" y="27869"/>
                    <a:pt x="5841" y="30317"/>
                  </a:cubicBezTo>
                  <a:cubicBezTo>
                    <a:pt x="6155" y="30719"/>
                    <a:pt x="10108" y="35253"/>
                    <a:pt x="9563" y="35750"/>
                  </a:cubicBezTo>
                  <a:lnTo>
                    <a:pt x="28946" y="18112"/>
                  </a:lnTo>
                  <a:cubicBezTo>
                    <a:pt x="31658" y="17610"/>
                    <a:pt x="34108" y="16472"/>
                    <a:pt x="35672" y="14098"/>
                  </a:cubicBezTo>
                  <a:cubicBezTo>
                    <a:pt x="36107" y="13438"/>
                    <a:pt x="36460" y="12687"/>
                    <a:pt x="36455" y="11897"/>
                  </a:cubicBezTo>
                  <a:cubicBezTo>
                    <a:pt x="36452" y="11106"/>
                    <a:pt x="36017" y="10279"/>
                    <a:pt x="35273" y="10010"/>
                  </a:cubicBezTo>
                  <a:cubicBezTo>
                    <a:pt x="36521" y="8768"/>
                    <a:pt x="37316" y="7084"/>
                    <a:pt x="37485" y="5334"/>
                  </a:cubicBezTo>
                  <a:cubicBezTo>
                    <a:pt x="37581" y="4342"/>
                    <a:pt x="37389" y="3181"/>
                    <a:pt x="36530" y="2678"/>
                  </a:cubicBezTo>
                  <a:cubicBezTo>
                    <a:pt x="36190" y="2478"/>
                    <a:pt x="35805" y="2417"/>
                    <a:pt x="35408" y="2417"/>
                  </a:cubicBezTo>
                  <a:cubicBezTo>
                    <a:pt x="35048" y="2417"/>
                    <a:pt x="34679" y="2467"/>
                    <a:pt x="34325" y="2509"/>
                  </a:cubicBezTo>
                  <a:cubicBezTo>
                    <a:pt x="33545" y="2603"/>
                    <a:pt x="32744" y="2652"/>
                    <a:pt x="31939" y="2652"/>
                  </a:cubicBezTo>
                  <a:cubicBezTo>
                    <a:pt x="30293" y="2652"/>
                    <a:pt x="28629" y="2445"/>
                    <a:pt x="27087" y="1978"/>
                  </a:cubicBezTo>
                  <a:cubicBezTo>
                    <a:pt x="25318" y="1441"/>
                    <a:pt x="23603" y="755"/>
                    <a:pt x="21786" y="376"/>
                  </a:cubicBezTo>
                  <a:cubicBezTo>
                    <a:pt x="20566" y="122"/>
                    <a:pt x="19330" y="0"/>
                    <a:pt x="18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4150100" y="3906075"/>
              <a:ext cx="480950" cy="685575"/>
            </a:xfrm>
            <a:custGeom>
              <a:avLst/>
              <a:gdLst/>
              <a:ahLst/>
              <a:cxnLst/>
              <a:rect l="l" t="t" r="r" b="b"/>
              <a:pathLst>
                <a:path w="19238" h="27423" extrusionOk="0">
                  <a:moveTo>
                    <a:pt x="1316" y="1"/>
                  </a:moveTo>
                  <a:cubicBezTo>
                    <a:pt x="703" y="643"/>
                    <a:pt x="0" y="1389"/>
                    <a:pt x="79" y="2195"/>
                  </a:cubicBezTo>
                  <a:cubicBezTo>
                    <a:pt x="158" y="3001"/>
                    <a:pt x="571" y="4947"/>
                    <a:pt x="2265" y="6781"/>
                  </a:cubicBezTo>
                  <a:cubicBezTo>
                    <a:pt x="3958" y="8616"/>
                    <a:pt x="5071" y="12111"/>
                    <a:pt x="5384" y="14486"/>
                  </a:cubicBezTo>
                  <a:cubicBezTo>
                    <a:pt x="5698" y="16859"/>
                    <a:pt x="5913" y="22911"/>
                    <a:pt x="8922" y="25292"/>
                  </a:cubicBezTo>
                  <a:cubicBezTo>
                    <a:pt x="10466" y="26513"/>
                    <a:pt x="13139" y="27422"/>
                    <a:pt x="15376" y="27422"/>
                  </a:cubicBezTo>
                  <a:cubicBezTo>
                    <a:pt x="17501" y="27422"/>
                    <a:pt x="19233" y="26603"/>
                    <a:pt x="19234" y="24453"/>
                  </a:cubicBezTo>
                  <a:cubicBezTo>
                    <a:pt x="19237" y="20039"/>
                    <a:pt x="10521" y="3065"/>
                    <a:pt x="10521" y="3065"/>
                  </a:cubicBezTo>
                  <a:lnTo>
                    <a:pt x="13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4284075" y="3977050"/>
              <a:ext cx="267100" cy="425350"/>
            </a:xfrm>
            <a:custGeom>
              <a:avLst/>
              <a:gdLst/>
              <a:ahLst/>
              <a:cxnLst/>
              <a:rect l="l" t="t" r="r" b="b"/>
              <a:pathLst>
                <a:path w="10684" h="17014" extrusionOk="0">
                  <a:moveTo>
                    <a:pt x="1" y="1"/>
                  </a:moveTo>
                  <a:lnTo>
                    <a:pt x="1" y="1"/>
                  </a:lnTo>
                  <a:cubicBezTo>
                    <a:pt x="857" y="2223"/>
                    <a:pt x="2198" y="5941"/>
                    <a:pt x="2945" y="9482"/>
                  </a:cubicBezTo>
                  <a:cubicBezTo>
                    <a:pt x="3691" y="13025"/>
                    <a:pt x="4737" y="15518"/>
                    <a:pt x="6543" y="16473"/>
                  </a:cubicBezTo>
                  <a:cubicBezTo>
                    <a:pt x="7192" y="16816"/>
                    <a:pt x="7957" y="17013"/>
                    <a:pt x="8623" y="17013"/>
                  </a:cubicBezTo>
                  <a:cubicBezTo>
                    <a:pt x="9809" y="17013"/>
                    <a:pt x="10683" y="16387"/>
                    <a:pt x="10034" y="14847"/>
                  </a:cubicBezTo>
                  <a:cubicBezTo>
                    <a:pt x="9020" y="12441"/>
                    <a:pt x="5162" y="227"/>
                    <a:pt x="5162" y="2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3533825" y="2469675"/>
              <a:ext cx="1111875" cy="1482750"/>
            </a:xfrm>
            <a:custGeom>
              <a:avLst/>
              <a:gdLst/>
              <a:ahLst/>
              <a:cxnLst/>
              <a:rect l="l" t="t" r="r" b="b"/>
              <a:pathLst>
                <a:path w="44475" h="59310" extrusionOk="0">
                  <a:moveTo>
                    <a:pt x="6681" y="0"/>
                  </a:moveTo>
                  <a:lnTo>
                    <a:pt x="1" y="15117"/>
                  </a:lnTo>
                  <a:lnTo>
                    <a:pt x="20534" y="28679"/>
                  </a:lnTo>
                  <a:lnTo>
                    <a:pt x="40969" y="59310"/>
                  </a:lnTo>
                  <a:cubicBezTo>
                    <a:pt x="40969" y="59310"/>
                    <a:pt x="42569" y="46169"/>
                    <a:pt x="43334" y="38855"/>
                  </a:cubicBezTo>
                  <a:cubicBezTo>
                    <a:pt x="44098" y="31543"/>
                    <a:pt x="44474" y="23942"/>
                    <a:pt x="43007" y="20750"/>
                  </a:cubicBezTo>
                  <a:cubicBezTo>
                    <a:pt x="41621" y="17731"/>
                    <a:pt x="34986" y="14062"/>
                    <a:pt x="28009" y="10315"/>
                  </a:cubicBezTo>
                  <a:cubicBezTo>
                    <a:pt x="21030" y="6571"/>
                    <a:pt x="6681" y="0"/>
                    <a:pt x="6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3684650" y="2674100"/>
              <a:ext cx="885925" cy="1182425"/>
            </a:xfrm>
            <a:custGeom>
              <a:avLst/>
              <a:gdLst/>
              <a:ahLst/>
              <a:cxnLst/>
              <a:rect l="l" t="t" r="r" b="b"/>
              <a:pathLst>
                <a:path w="35437" h="47297" extrusionOk="0">
                  <a:moveTo>
                    <a:pt x="3042" y="0"/>
                  </a:moveTo>
                  <a:lnTo>
                    <a:pt x="3042" y="0"/>
                  </a:lnTo>
                  <a:cubicBezTo>
                    <a:pt x="3042" y="0"/>
                    <a:pt x="2045" y="2306"/>
                    <a:pt x="857" y="4395"/>
                  </a:cubicBezTo>
                  <a:lnTo>
                    <a:pt x="0" y="5798"/>
                  </a:lnTo>
                  <a:lnTo>
                    <a:pt x="21031" y="21493"/>
                  </a:lnTo>
                  <a:lnTo>
                    <a:pt x="35437" y="47296"/>
                  </a:lnTo>
                  <a:cubicBezTo>
                    <a:pt x="35437" y="47296"/>
                    <a:pt x="29180" y="28725"/>
                    <a:pt x="27161" y="24037"/>
                  </a:cubicBezTo>
                  <a:cubicBezTo>
                    <a:pt x="25143" y="19347"/>
                    <a:pt x="20742" y="16228"/>
                    <a:pt x="16623" y="13676"/>
                  </a:cubicBezTo>
                  <a:cubicBezTo>
                    <a:pt x="13348" y="11648"/>
                    <a:pt x="5181" y="6900"/>
                    <a:pt x="1972" y="5041"/>
                  </a:cubicBezTo>
                  <a:cubicBezTo>
                    <a:pt x="2457" y="3787"/>
                    <a:pt x="3033" y="1904"/>
                    <a:pt x="3042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4572475" y="4525675"/>
              <a:ext cx="762000" cy="446200"/>
            </a:xfrm>
            <a:custGeom>
              <a:avLst/>
              <a:gdLst/>
              <a:ahLst/>
              <a:cxnLst/>
              <a:rect l="l" t="t" r="r" b="b"/>
              <a:pathLst>
                <a:path w="30480" h="17848" extrusionOk="0">
                  <a:moveTo>
                    <a:pt x="1169" y="1"/>
                  </a:moveTo>
                  <a:cubicBezTo>
                    <a:pt x="578" y="391"/>
                    <a:pt x="659" y="1853"/>
                    <a:pt x="716" y="2921"/>
                  </a:cubicBezTo>
                  <a:cubicBezTo>
                    <a:pt x="775" y="3990"/>
                    <a:pt x="1" y="5399"/>
                    <a:pt x="1556" y="7050"/>
                  </a:cubicBezTo>
                  <a:cubicBezTo>
                    <a:pt x="3110" y="8701"/>
                    <a:pt x="5734" y="8850"/>
                    <a:pt x="7854" y="11103"/>
                  </a:cubicBezTo>
                  <a:cubicBezTo>
                    <a:pt x="9976" y="13358"/>
                    <a:pt x="13232" y="17523"/>
                    <a:pt x="19069" y="17823"/>
                  </a:cubicBezTo>
                  <a:cubicBezTo>
                    <a:pt x="19387" y="17839"/>
                    <a:pt x="19700" y="17847"/>
                    <a:pt x="20007" y="17847"/>
                  </a:cubicBezTo>
                  <a:cubicBezTo>
                    <a:pt x="25331" y="17847"/>
                    <a:pt x="28949" y="15474"/>
                    <a:pt x="29694" y="13727"/>
                  </a:cubicBezTo>
                  <a:cubicBezTo>
                    <a:pt x="30480" y="11879"/>
                    <a:pt x="29284" y="10437"/>
                    <a:pt x="25345" y="8947"/>
                  </a:cubicBezTo>
                  <a:cubicBezTo>
                    <a:pt x="21164" y="7367"/>
                    <a:pt x="19975" y="6896"/>
                    <a:pt x="19975" y="6896"/>
                  </a:cubicBezTo>
                  <a:lnTo>
                    <a:pt x="11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4512575" y="4211400"/>
              <a:ext cx="658925" cy="614300"/>
            </a:xfrm>
            <a:custGeom>
              <a:avLst/>
              <a:gdLst/>
              <a:ahLst/>
              <a:cxnLst/>
              <a:rect l="l" t="t" r="r" b="b"/>
              <a:pathLst>
                <a:path w="26357" h="24572" extrusionOk="0">
                  <a:moveTo>
                    <a:pt x="7791" y="0"/>
                  </a:moveTo>
                  <a:lnTo>
                    <a:pt x="1" y="4436"/>
                  </a:lnTo>
                  <a:cubicBezTo>
                    <a:pt x="1" y="4436"/>
                    <a:pt x="3618" y="10822"/>
                    <a:pt x="3565" y="12572"/>
                  </a:cubicBezTo>
                  <a:cubicBezTo>
                    <a:pt x="3555" y="12896"/>
                    <a:pt x="3544" y="13174"/>
                    <a:pt x="3531" y="13412"/>
                  </a:cubicBezTo>
                  <a:cubicBezTo>
                    <a:pt x="3483" y="14247"/>
                    <a:pt x="3879" y="15046"/>
                    <a:pt x="4571" y="15517"/>
                  </a:cubicBezTo>
                  <a:cubicBezTo>
                    <a:pt x="5293" y="16011"/>
                    <a:pt x="6278" y="16677"/>
                    <a:pt x="7321" y="17371"/>
                  </a:cubicBezTo>
                  <a:cubicBezTo>
                    <a:pt x="9407" y="18760"/>
                    <a:pt x="13099" y="22298"/>
                    <a:pt x="16440" y="23866"/>
                  </a:cubicBezTo>
                  <a:cubicBezTo>
                    <a:pt x="17506" y="24367"/>
                    <a:pt x="18752" y="24572"/>
                    <a:pt x="19985" y="24572"/>
                  </a:cubicBezTo>
                  <a:cubicBezTo>
                    <a:pt x="22618" y="24572"/>
                    <a:pt x="25196" y="23641"/>
                    <a:pt x="25861" y="22677"/>
                  </a:cubicBezTo>
                  <a:cubicBezTo>
                    <a:pt x="26356" y="21956"/>
                    <a:pt x="26168" y="21398"/>
                    <a:pt x="25631" y="20991"/>
                  </a:cubicBezTo>
                  <a:cubicBezTo>
                    <a:pt x="25029" y="20535"/>
                    <a:pt x="23406" y="19536"/>
                    <a:pt x="22668" y="18970"/>
                  </a:cubicBezTo>
                  <a:cubicBezTo>
                    <a:pt x="19276" y="16372"/>
                    <a:pt x="16135" y="13509"/>
                    <a:pt x="13929" y="10309"/>
                  </a:cubicBezTo>
                  <a:cubicBezTo>
                    <a:pt x="11722" y="7110"/>
                    <a:pt x="7791" y="0"/>
                    <a:pt x="779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2867200" y="2469675"/>
              <a:ext cx="1901275" cy="1948550"/>
            </a:xfrm>
            <a:custGeom>
              <a:avLst/>
              <a:gdLst/>
              <a:ahLst/>
              <a:cxnLst/>
              <a:rect l="l" t="t" r="r" b="b"/>
              <a:pathLst>
                <a:path w="76051" h="77942" extrusionOk="0">
                  <a:moveTo>
                    <a:pt x="33345" y="0"/>
                  </a:moveTo>
                  <a:lnTo>
                    <a:pt x="0" y="8177"/>
                  </a:lnTo>
                  <a:cubicBezTo>
                    <a:pt x="1132" y="14327"/>
                    <a:pt x="2078" y="16863"/>
                    <a:pt x="5470" y="22229"/>
                  </a:cubicBezTo>
                  <a:cubicBezTo>
                    <a:pt x="8751" y="27419"/>
                    <a:pt x="15524" y="31208"/>
                    <a:pt x="24334" y="34168"/>
                  </a:cubicBezTo>
                  <a:cubicBezTo>
                    <a:pt x="31625" y="36618"/>
                    <a:pt x="42350" y="40114"/>
                    <a:pt x="44474" y="40573"/>
                  </a:cubicBezTo>
                  <a:cubicBezTo>
                    <a:pt x="46595" y="41031"/>
                    <a:pt x="47043" y="42170"/>
                    <a:pt x="47534" y="45939"/>
                  </a:cubicBezTo>
                  <a:cubicBezTo>
                    <a:pt x="48026" y="49708"/>
                    <a:pt x="50562" y="55514"/>
                    <a:pt x="56256" y="62263"/>
                  </a:cubicBezTo>
                  <a:cubicBezTo>
                    <a:pt x="62271" y="69390"/>
                    <a:pt x="67824" y="77941"/>
                    <a:pt x="67824" y="77941"/>
                  </a:cubicBezTo>
                  <a:cubicBezTo>
                    <a:pt x="67824" y="77941"/>
                    <a:pt x="73773" y="77941"/>
                    <a:pt x="76051" y="73975"/>
                  </a:cubicBezTo>
                  <a:cubicBezTo>
                    <a:pt x="76051" y="73975"/>
                    <a:pt x="59488" y="34905"/>
                    <a:pt x="56835" y="30396"/>
                  </a:cubicBezTo>
                  <a:cubicBezTo>
                    <a:pt x="54183" y="25888"/>
                    <a:pt x="32696" y="13973"/>
                    <a:pt x="32696" y="13973"/>
                  </a:cubicBezTo>
                  <a:cubicBezTo>
                    <a:pt x="32696" y="13973"/>
                    <a:pt x="33056" y="5890"/>
                    <a:pt x="33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3388600" y="1486925"/>
              <a:ext cx="919300" cy="921600"/>
            </a:xfrm>
            <a:custGeom>
              <a:avLst/>
              <a:gdLst/>
              <a:ahLst/>
              <a:cxnLst/>
              <a:rect l="l" t="t" r="r" b="b"/>
              <a:pathLst>
                <a:path w="36772" h="36864" extrusionOk="0">
                  <a:moveTo>
                    <a:pt x="1563" y="1"/>
                  </a:moveTo>
                  <a:cubicBezTo>
                    <a:pt x="1019" y="1"/>
                    <a:pt x="497" y="15"/>
                    <a:pt x="1" y="15"/>
                  </a:cubicBezTo>
                  <a:lnTo>
                    <a:pt x="8037" y="22370"/>
                  </a:lnTo>
                  <a:cubicBezTo>
                    <a:pt x="8037" y="22370"/>
                    <a:pt x="9198" y="24231"/>
                    <a:pt x="13752" y="29623"/>
                  </a:cubicBezTo>
                  <a:cubicBezTo>
                    <a:pt x="16491" y="32866"/>
                    <a:pt x="17599" y="34123"/>
                    <a:pt x="19018" y="35332"/>
                  </a:cubicBezTo>
                  <a:cubicBezTo>
                    <a:pt x="19882" y="36069"/>
                    <a:pt x="21227" y="36864"/>
                    <a:pt x="22683" y="36864"/>
                  </a:cubicBezTo>
                  <a:cubicBezTo>
                    <a:pt x="23620" y="36864"/>
                    <a:pt x="24604" y="36535"/>
                    <a:pt x="25534" y="35649"/>
                  </a:cubicBezTo>
                  <a:cubicBezTo>
                    <a:pt x="30368" y="31050"/>
                    <a:pt x="36771" y="11691"/>
                    <a:pt x="36772" y="11691"/>
                  </a:cubicBezTo>
                  <a:lnTo>
                    <a:pt x="36772" y="11691"/>
                  </a:lnTo>
                  <a:lnTo>
                    <a:pt x="29661" y="12457"/>
                  </a:lnTo>
                  <a:lnTo>
                    <a:pt x="22270" y="23334"/>
                  </a:lnTo>
                  <a:cubicBezTo>
                    <a:pt x="22270" y="23334"/>
                    <a:pt x="14295" y="9899"/>
                    <a:pt x="11200" y="5352"/>
                  </a:cubicBezTo>
                  <a:cubicBezTo>
                    <a:pt x="7830" y="399"/>
                    <a:pt x="4400" y="1"/>
                    <a:pt x="156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3859900" y="2042850"/>
              <a:ext cx="85475" cy="149100"/>
            </a:xfrm>
            <a:custGeom>
              <a:avLst/>
              <a:gdLst/>
              <a:ahLst/>
              <a:cxnLst/>
              <a:rect l="l" t="t" r="r" b="b"/>
              <a:pathLst>
                <a:path w="3419" h="5964" extrusionOk="0">
                  <a:moveTo>
                    <a:pt x="2765" y="0"/>
                  </a:moveTo>
                  <a:cubicBezTo>
                    <a:pt x="0" y="2578"/>
                    <a:pt x="133" y="5964"/>
                    <a:pt x="133" y="5964"/>
                  </a:cubicBezTo>
                  <a:cubicBezTo>
                    <a:pt x="1357" y="2879"/>
                    <a:pt x="3418" y="1097"/>
                    <a:pt x="3418" y="1097"/>
                  </a:cubicBezTo>
                  <a:lnTo>
                    <a:pt x="276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3897800" y="1423425"/>
              <a:ext cx="435250" cy="562150"/>
            </a:xfrm>
            <a:custGeom>
              <a:avLst/>
              <a:gdLst/>
              <a:ahLst/>
              <a:cxnLst/>
              <a:rect l="l" t="t" r="r" b="b"/>
              <a:pathLst>
                <a:path w="17410" h="22486" extrusionOk="0">
                  <a:moveTo>
                    <a:pt x="15959" y="1"/>
                  </a:moveTo>
                  <a:cubicBezTo>
                    <a:pt x="15855" y="1"/>
                    <a:pt x="15740" y="17"/>
                    <a:pt x="15614" y="53"/>
                  </a:cubicBezTo>
                  <a:lnTo>
                    <a:pt x="7567" y="2327"/>
                  </a:lnTo>
                  <a:cubicBezTo>
                    <a:pt x="6822" y="2537"/>
                    <a:pt x="6018" y="3305"/>
                    <a:pt x="5772" y="4039"/>
                  </a:cubicBezTo>
                  <a:lnTo>
                    <a:pt x="132" y="20849"/>
                  </a:lnTo>
                  <a:cubicBezTo>
                    <a:pt x="0" y="21238"/>
                    <a:pt x="58" y="21537"/>
                    <a:pt x="247" y="21704"/>
                  </a:cubicBezTo>
                  <a:lnTo>
                    <a:pt x="240" y="21706"/>
                  </a:lnTo>
                  <a:lnTo>
                    <a:pt x="1016" y="22360"/>
                  </a:lnTo>
                  <a:lnTo>
                    <a:pt x="1016" y="22350"/>
                  </a:lnTo>
                  <a:cubicBezTo>
                    <a:pt x="1122" y="22437"/>
                    <a:pt x="1267" y="22486"/>
                    <a:pt x="1444" y="22486"/>
                  </a:cubicBezTo>
                  <a:cubicBezTo>
                    <a:pt x="1548" y="22486"/>
                    <a:pt x="1664" y="22469"/>
                    <a:pt x="1789" y="22434"/>
                  </a:cubicBezTo>
                  <a:lnTo>
                    <a:pt x="9836" y="20160"/>
                  </a:lnTo>
                  <a:cubicBezTo>
                    <a:pt x="10581" y="19948"/>
                    <a:pt x="11385" y="19182"/>
                    <a:pt x="11632" y="18447"/>
                  </a:cubicBezTo>
                  <a:cubicBezTo>
                    <a:pt x="12739" y="15143"/>
                    <a:pt x="16164" y="4940"/>
                    <a:pt x="17272" y="1637"/>
                  </a:cubicBezTo>
                  <a:cubicBezTo>
                    <a:pt x="17409" y="1223"/>
                    <a:pt x="17336" y="913"/>
                    <a:pt x="17116" y="754"/>
                  </a:cubicBezTo>
                  <a:lnTo>
                    <a:pt x="17116" y="754"/>
                  </a:lnTo>
                  <a:lnTo>
                    <a:pt x="17132" y="755"/>
                  </a:lnTo>
                  <a:lnTo>
                    <a:pt x="16381" y="120"/>
                  </a:lnTo>
                  <a:lnTo>
                    <a:pt x="16381" y="130"/>
                  </a:lnTo>
                  <a:cubicBezTo>
                    <a:pt x="16275" y="47"/>
                    <a:pt x="16133" y="1"/>
                    <a:pt x="1595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3897800" y="1423425"/>
              <a:ext cx="435250" cy="562150"/>
            </a:xfrm>
            <a:custGeom>
              <a:avLst/>
              <a:gdLst/>
              <a:ahLst/>
              <a:cxnLst/>
              <a:rect l="l" t="t" r="r" b="b"/>
              <a:pathLst>
                <a:path w="17410" h="22486" extrusionOk="0">
                  <a:moveTo>
                    <a:pt x="15959" y="1"/>
                  </a:moveTo>
                  <a:cubicBezTo>
                    <a:pt x="15855" y="1"/>
                    <a:pt x="15740" y="17"/>
                    <a:pt x="15614" y="53"/>
                  </a:cubicBezTo>
                  <a:lnTo>
                    <a:pt x="7567" y="2327"/>
                  </a:lnTo>
                  <a:cubicBezTo>
                    <a:pt x="6822" y="2537"/>
                    <a:pt x="6018" y="3305"/>
                    <a:pt x="5772" y="4039"/>
                  </a:cubicBezTo>
                  <a:lnTo>
                    <a:pt x="132" y="20849"/>
                  </a:lnTo>
                  <a:cubicBezTo>
                    <a:pt x="0" y="21238"/>
                    <a:pt x="58" y="21537"/>
                    <a:pt x="247" y="21704"/>
                  </a:cubicBezTo>
                  <a:lnTo>
                    <a:pt x="240" y="21706"/>
                  </a:lnTo>
                  <a:lnTo>
                    <a:pt x="1016" y="22360"/>
                  </a:lnTo>
                  <a:lnTo>
                    <a:pt x="1016" y="22350"/>
                  </a:lnTo>
                  <a:cubicBezTo>
                    <a:pt x="1122" y="22437"/>
                    <a:pt x="1267" y="22486"/>
                    <a:pt x="1444" y="22486"/>
                  </a:cubicBezTo>
                  <a:cubicBezTo>
                    <a:pt x="1548" y="22486"/>
                    <a:pt x="1664" y="22469"/>
                    <a:pt x="1789" y="22434"/>
                  </a:cubicBezTo>
                  <a:lnTo>
                    <a:pt x="9836" y="20160"/>
                  </a:lnTo>
                  <a:cubicBezTo>
                    <a:pt x="10581" y="19948"/>
                    <a:pt x="11385" y="19182"/>
                    <a:pt x="11632" y="18447"/>
                  </a:cubicBezTo>
                  <a:cubicBezTo>
                    <a:pt x="12739" y="15143"/>
                    <a:pt x="16164" y="4940"/>
                    <a:pt x="17272" y="1637"/>
                  </a:cubicBezTo>
                  <a:cubicBezTo>
                    <a:pt x="17409" y="1223"/>
                    <a:pt x="17336" y="913"/>
                    <a:pt x="17116" y="754"/>
                  </a:cubicBezTo>
                  <a:lnTo>
                    <a:pt x="17116" y="754"/>
                  </a:lnTo>
                  <a:lnTo>
                    <a:pt x="17132" y="755"/>
                  </a:lnTo>
                  <a:lnTo>
                    <a:pt x="16381" y="120"/>
                  </a:lnTo>
                  <a:lnTo>
                    <a:pt x="16381" y="130"/>
                  </a:lnTo>
                  <a:cubicBezTo>
                    <a:pt x="16275" y="47"/>
                    <a:pt x="16133" y="1"/>
                    <a:pt x="15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3914825" y="1439300"/>
              <a:ext cx="419850" cy="546325"/>
            </a:xfrm>
            <a:custGeom>
              <a:avLst/>
              <a:gdLst/>
              <a:ahLst/>
              <a:cxnLst/>
              <a:rect l="l" t="t" r="r" b="b"/>
              <a:pathLst>
                <a:path w="16794" h="21853" extrusionOk="0">
                  <a:moveTo>
                    <a:pt x="16042" y="0"/>
                  </a:moveTo>
                  <a:cubicBezTo>
                    <a:pt x="15934" y="0"/>
                    <a:pt x="15815" y="18"/>
                    <a:pt x="15685" y="55"/>
                  </a:cubicBezTo>
                  <a:lnTo>
                    <a:pt x="7639" y="2327"/>
                  </a:lnTo>
                  <a:cubicBezTo>
                    <a:pt x="6894" y="2539"/>
                    <a:pt x="6090" y="3305"/>
                    <a:pt x="5844" y="4041"/>
                  </a:cubicBezTo>
                  <a:lnTo>
                    <a:pt x="204" y="20851"/>
                  </a:lnTo>
                  <a:cubicBezTo>
                    <a:pt x="0" y="21457"/>
                    <a:pt x="241" y="21853"/>
                    <a:pt x="753" y="21853"/>
                  </a:cubicBezTo>
                  <a:cubicBezTo>
                    <a:pt x="860" y="21853"/>
                    <a:pt x="979" y="21836"/>
                    <a:pt x="1108" y="21799"/>
                  </a:cubicBezTo>
                  <a:lnTo>
                    <a:pt x="9154" y="19525"/>
                  </a:lnTo>
                  <a:cubicBezTo>
                    <a:pt x="9900" y="19315"/>
                    <a:pt x="10704" y="18547"/>
                    <a:pt x="10951" y="17813"/>
                  </a:cubicBezTo>
                  <a:cubicBezTo>
                    <a:pt x="12058" y="14508"/>
                    <a:pt x="15481" y="4306"/>
                    <a:pt x="16589" y="1002"/>
                  </a:cubicBezTo>
                  <a:cubicBezTo>
                    <a:pt x="16794" y="396"/>
                    <a:pt x="16553" y="0"/>
                    <a:pt x="1604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3914825" y="1439300"/>
              <a:ext cx="419850" cy="546325"/>
            </a:xfrm>
            <a:custGeom>
              <a:avLst/>
              <a:gdLst/>
              <a:ahLst/>
              <a:cxnLst/>
              <a:rect l="l" t="t" r="r" b="b"/>
              <a:pathLst>
                <a:path w="16794" h="21853" extrusionOk="0">
                  <a:moveTo>
                    <a:pt x="16042" y="0"/>
                  </a:moveTo>
                  <a:cubicBezTo>
                    <a:pt x="15934" y="0"/>
                    <a:pt x="15815" y="18"/>
                    <a:pt x="15685" y="55"/>
                  </a:cubicBezTo>
                  <a:lnTo>
                    <a:pt x="7639" y="2327"/>
                  </a:lnTo>
                  <a:cubicBezTo>
                    <a:pt x="6894" y="2539"/>
                    <a:pt x="6090" y="3305"/>
                    <a:pt x="5844" y="4041"/>
                  </a:cubicBezTo>
                  <a:lnTo>
                    <a:pt x="204" y="20851"/>
                  </a:lnTo>
                  <a:cubicBezTo>
                    <a:pt x="0" y="21457"/>
                    <a:pt x="241" y="21853"/>
                    <a:pt x="753" y="21853"/>
                  </a:cubicBezTo>
                  <a:cubicBezTo>
                    <a:pt x="860" y="21853"/>
                    <a:pt x="979" y="21836"/>
                    <a:pt x="1108" y="21799"/>
                  </a:cubicBezTo>
                  <a:lnTo>
                    <a:pt x="9154" y="19525"/>
                  </a:lnTo>
                  <a:cubicBezTo>
                    <a:pt x="9900" y="19315"/>
                    <a:pt x="10704" y="18547"/>
                    <a:pt x="10951" y="17813"/>
                  </a:cubicBezTo>
                  <a:cubicBezTo>
                    <a:pt x="12058" y="14508"/>
                    <a:pt x="15481" y="4306"/>
                    <a:pt x="16589" y="1002"/>
                  </a:cubicBezTo>
                  <a:cubicBezTo>
                    <a:pt x="16794" y="396"/>
                    <a:pt x="16553" y="0"/>
                    <a:pt x="16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3897875" y="1495000"/>
              <a:ext cx="186125" cy="486500"/>
            </a:xfrm>
            <a:custGeom>
              <a:avLst/>
              <a:gdLst/>
              <a:ahLst/>
              <a:cxnLst/>
              <a:rect l="l" t="t" r="r" b="b"/>
              <a:pathLst>
                <a:path w="7445" h="19460" extrusionOk="0">
                  <a:moveTo>
                    <a:pt x="6620" y="1"/>
                  </a:moveTo>
                  <a:cubicBezTo>
                    <a:pt x="6233" y="336"/>
                    <a:pt x="5907" y="759"/>
                    <a:pt x="5770" y="1174"/>
                  </a:cubicBezTo>
                  <a:lnTo>
                    <a:pt x="129" y="17986"/>
                  </a:lnTo>
                  <a:cubicBezTo>
                    <a:pt x="1" y="18377"/>
                    <a:pt x="55" y="18672"/>
                    <a:pt x="249" y="18839"/>
                  </a:cubicBezTo>
                  <a:lnTo>
                    <a:pt x="240" y="18848"/>
                  </a:lnTo>
                  <a:lnTo>
                    <a:pt x="969" y="19460"/>
                  </a:lnTo>
                  <a:cubicBezTo>
                    <a:pt x="798" y="19291"/>
                    <a:pt x="759" y="18997"/>
                    <a:pt x="880" y="18619"/>
                  </a:cubicBezTo>
                  <a:lnTo>
                    <a:pt x="6522" y="1814"/>
                  </a:lnTo>
                  <a:cubicBezTo>
                    <a:pt x="6671" y="1371"/>
                    <a:pt x="7027" y="910"/>
                    <a:pt x="7444" y="575"/>
                  </a:cubicBezTo>
                  <a:lnTo>
                    <a:pt x="66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3897875" y="1495000"/>
              <a:ext cx="186125" cy="486500"/>
            </a:xfrm>
            <a:custGeom>
              <a:avLst/>
              <a:gdLst/>
              <a:ahLst/>
              <a:cxnLst/>
              <a:rect l="l" t="t" r="r" b="b"/>
              <a:pathLst>
                <a:path w="7445" h="19460" extrusionOk="0">
                  <a:moveTo>
                    <a:pt x="6620" y="1"/>
                  </a:moveTo>
                  <a:cubicBezTo>
                    <a:pt x="6233" y="336"/>
                    <a:pt x="5907" y="759"/>
                    <a:pt x="5770" y="1174"/>
                  </a:cubicBezTo>
                  <a:lnTo>
                    <a:pt x="129" y="17986"/>
                  </a:lnTo>
                  <a:cubicBezTo>
                    <a:pt x="1" y="18377"/>
                    <a:pt x="55" y="18672"/>
                    <a:pt x="249" y="18839"/>
                  </a:cubicBezTo>
                  <a:lnTo>
                    <a:pt x="240" y="18848"/>
                  </a:lnTo>
                  <a:lnTo>
                    <a:pt x="969" y="19460"/>
                  </a:lnTo>
                  <a:cubicBezTo>
                    <a:pt x="798" y="19291"/>
                    <a:pt x="759" y="18997"/>
                    <a:pt x="880" y="18619"/>
                  </a:cubicBezTo>
                  <a:lnTo>
                    <a:pt x="6522" y="1814"/>
                  </a:lnTo>
                  <a:cubicBezTo>
                    <a:pt x="6671" y="1371"/>
                    <a:pt x="7027" y="910"/>
                    <a:pt x="7444" y="575"/>
                  </a:cubicBezTo>
                  <a:lnTo>
                    <a:pt x="66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3913475" y="1589775"/>
              <a:ext cx="432200" cy="285225"/>
            </a:xfrm>
            <a:custGeom>
              <a:avLst/>
              <a:gdLst/>
              <a:ahLst/>
              <a:cxnLst/>
              <a:rect l="l" t="t" r="r" b="b"/>
              <a:pathLst>
                <a:path w="17288" h="11409" extrusionOk="0">
                  <a:moveTo>
                    <a:pt x="14961" y="1"/>
                  </a:moveTo>
                  <a:lnTo>
                    <a:pt x="14168" y="2364"/>
                  </a:lnTo>
                  <a:cubicBezTo>
                    <a:pt x="14168" y="2364"/>
                    <a:pt x="9104" y="4075"/>
                    <a:pt x="6589" y="4152"/>
                  </a:cubicBezTo>
                  <a:cubicBezTo>
                    <a:pt x="6328" y="4160"/>
                    <a:pt x="6072" y="4164"/>
                    <a:pt x="5821" y="4164"/>
                  </a:cubicBezTo>
                  <a:cubicBezTo>
                    <a:pt x="4739" y="4164"/>
                    <a:pt x="3761" y="4102"/>
                    <a:pt x="2983" y="4102"/>
                  </a:cubicBezTo>
                  <a:cubicBezTo>
                    <a:pt x="2202" y="4102"/>
                    <a:pt x="1621" y="4164"/>
                    <a:pt x="1338" y="4413"/>
                  </a:cubicBezTo>
                  <a:cubicBezTo>
                    <a:pt x="0" y="5590"/>
                    <a:pt x="54" y="9983"/>
                    <a:pt x="4372" y="11115"/>
                  </a:cubicBezTo>
                  <a:cubicBezTo>
                    <a:pt x="5176" y="11326"/>
                    <a:pt x="6104" y="11408"/>
                    <a:pt x="7064" y="11408"/>
                  </a:cubicBezTo>
                  <a:cubicBezTo>
                    <a:pt x="10490" y="11408"/>
                    <a:pt x="14318" y="10360"/>
                    <a:pt x="14318" y="10360"/>
                  </a:cubicBezTo>
                  <a:cubicBezTo>
                    <a:pt x="17288" y="6100"/>
                    <a:pt x="16671" y="1240"/>
                    <a:pt x="1496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2771125" y="1487300"/>
              <a:ext cx="1019500" cy="1379100"/>
            </a:xfrm>
            <a:custGeom>
              <a:avLst/>
              <a:gdLst/>
              <a:ahLst/>
              <a:cxnLst/>
              <a:rect l="l" t="t" r="r" b="b"/>
              <a:pathLst>
                <a:path w="40780" h="55164" extrusionOk="0">
                  <a:moveTo>
                    <a:pt x="21129" y="0"/>
                  </a:moveTo>
                  <a:lnTo>
                    <a:pt x="9677" y="1351"/>
                  </a:lnTo>
                  <a:lnTo>
                    <a:pt x="2719" y="2836"/>
                  </a:lnTo>
                  <a:cubicBezTo>
                    <a:pt x="2719" y="2836"/>
                    <a:pt x="7448" y="8862"/>
                    <a:pt x="6472" y="17669"/>
                  </a:cubicBezTo>
                  <a:cubicBezTo>
                    <a:pt x="5781" y="23904"/>
                    <a:pt x="3704" y="24886"/>
                    <a:pt x="537" y="26648"/>
                  </a:cubicBezTo>
                  <a:cubicBezTo>
                    <a:pt x="0" y="39426"/>
                    <a:pt x="5510" y="54456"/>
                    <a:pt x="5510" y="54456"/>
                  </a:cubicBezTo>
                  <a:cubicBezTo>
                    <a:pt x="5510" y="54456"/>
                    <a:pt x="7952" y="55163"/>
                    <a:pt x="12106" y="55163"/>
                  </a:cubicBezTo>
                  <a:cubicBezTo>
                    <a:pt x="16038" y="55163"/>
                    <a:pt x="21505" y="54530"/>
                    <a:pt x="27890" y="52063"/>
                  </a:cubicBezTo>
                  <a:cubicBezTo>
                    <a:pt x="39853" y="47444"/>
                    <a:pt x="40780" y="40675"/>
                    <a:pt x="40780" y="40675"/>
                  </a:cubicBezTo>
                  <a:lnTo>
                    <a:pt x="34846" y="33827"/>
                  </a:lnTo>
                  <a:lnTo>
                    <a:pt x="33449" y="24979"/>
                  </a:lnTo>
                  <a:cubicBezTo>
                    <a:pt x="33449" y="24979"/>
                    <a:pt x="37841" y="18251"/>
                    <a:pt x="35575" y="12662"/>
                  </a:cubicBezTo>
                  <a:cubicBezTo>
                    <a:pt x="31964" y="3757"/>
                    <a:pt x="24700" y="0"/>
                    <a:pt x="24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2847800" y="765800"/>
              <a:ext cx="746275" cy="893950"/>
            </a:xfrm>
            <a:custGeom>
              <a:avLst/>
              <a:gdLst/>
              <a:ahLst/>
              <a:cxnLst/>
              <a:rect l="l" t="t" r="r" b="b"/>
              <a:pathLst>
                <a:path w="29851" h="35758" extrusionOk="0">
                  <a:moveTo>
                    <a:pt x="26362" y="1"/>
                  </a:moveTo>
                  <a:cubicBezTo>
                    <a:pt x="26363" y="2"/>
                    <a:pt x="26363" y="2"/>
                    <a:pt x="26364" y="3"/>
                  </a:cubicBezTo>
                  <a:lnTo>
                    <a:pt x="26364" y="3"/>
                  </a:lnTo>
                  <a:cubicBezTo>
                    <a:pt x="26364" y="2"/>
                    <a:pt x="26363" y="1"/>
                    <a:pt x="26362" y="1"/>
                  </a:cubicBezTo>
                  <a:close/>
                  <a:moveTo>
                    <a:pt x="26364" y="3"/>
                  </a:moveTo>
                  <a:cubicBezTo>
                    <a:pt x="26409" y="97"/>
                    <a:pt x="24867" y="2169"/>
                    <a:pt x="24701" y="2364"/>
                  </a:cubicBezTo>
                  <a:cubicBezTo>
                    <a:pt x="24135" y="3032"/>
                    <a:pt x="23487" y="3627"/>
                    <a:pt x="22773" y="4136"/>
                  </a:cubicBezTo>
                  <a:cubicBezTo>
                    <a:pt x="20985" y="5400"/>
                    <a:pt x="18842" y="6097"/>
                    <a:pt x="16761" y="6712"/>
                  </a:cubicBezTo>
                  <a:cubicBezTo>
                    <a:pt x="15200" y="7173"/>
                    <a:pt x="13814" y="7633"/>
                    <a:pt x="12507" y="8660"/>
                  </a:cubicBezTo>
                  <a:cubicBezTo>
                    <a:pt x="11257" y="9643"/>
                    <a:pt x="10233" y="10920"/>
                    <a:pt x="9575" y="12370"/>
                  </a:cubicBezTo>
                  <a:cubicBezTo>
                    <a:pt x="9416" y="12720"/>
                    <a:pt x="9148" y="13381"/>
                    <a:pt x="8686" y="13393"/>
                  </a:cubicBezTo>
                  <a:cubicBezTo>
                    <a:pt x="8681" y="13393"/>
                    <a:pt x="8677" y="13393"/>
                    <a:pt x="8673" y="13393"/>
                  </a:cubicBezTo>
                  <a:cubicBezTo>
                    <a:pt x="8206" y="13393"/>
                    <a:pt x="7812" y="12791"/>
                    <a:pt x="7616" y="12444"/>
                  </a:cubicBezTo>
                  <a:cubicBezTo>
                    <a:pt x="7276" y="11847"/>
                    <a:pt x="6989" y="11314"/>
                    <a:pt x="6557" y="10780"/>
                  </a:cubicBezTo>
                  <a:cubicBezTo>
                    <a:pt x="6249" y="10400"/>
                    <a:pt x="5725" y="9966"/>
                    <a:pt x="5258" y="9827"/>
                  </a:cubicBezTo>
                  <a:cubicBezTo>
                    <a:pt x="4907" y="9723"/>
                    <a:pt x="4543" y="9672"/>
                    <a:pt x="4182" y="9672"/>
                  </a:cubicBezTo>
                  <a:cubicBezTo>
                    <a:pt x="3289" y="9672"/>
                    <a:pt x="2407" y="9987"/>
                    <a:pt x="1746" y="10618"/>
                  </a:cubicBezTo>
                  <a:cubicBezTo>
                    <a:pt x="0" y="12282"/>
                    <a:pt x="532" y="15203"/>
                    <a:pt x="2422" y="17382"/>
                  </a:cubicBezTo>
                  <a:cubicBezTo>
                    <a:pt x="3390" y="18496"/>
                    <a:pt x="4422" y="18785"/>
                    <a:pt x="5232" y="18785"/>
                  </a:cubicBezTo>
                  <a:cubicBezTo>
                    <a:pt x="6107" y="18785"/>
                    <a:pt x="6725" y="18449"/>
                    <a:pt x="6725" y="18449"/>
                  </a:cubicBezTo>
                  <a:lnTo>
                    <a:pt x="6725" y="30040"/>
                  </a:lnTo>
                  <a:cubicBezTo>
                    <a:pt x="6725" y="30040"/>
                    <a:pt x="7944" y="32838"/>
                    <a:pt x="12181" y="34717"/>
                  </a:cubicBezTo>
                  <a:cubicBezTo>
                    <a:pt x="13741" y="35409"/>
                    <a:pt x="15587" y="35758"/>
                    <a:pt x="17252" y="35758"/>
                  </a:cubicBezTo>
                  <a:cubicBezTo>
                    <a:pt x="19499" y="35758"/>
                    <a:pt x="21416" y="35122"/>
                    <a:pt x="21854" y="33838"/>
                  </a:cubicBezTo>
                  <a:cubicBezTo>
                    <a:pt x="22473" y="32026"/>
                    <a:pt x="19160" y="29602"/>
                    <a:pt x="18175" y="28887"/>
                  </a:cubicBezTo>
                  <a:lnTo>
                    <a:pt x="18175" y="25119"/>
                  </a:lnTo>
                  <a:cubicBezTo>
                    <a:pt x="19939" y="25470"/>
                    <a:pt x="21738" y="25793"/>
                    <a:pt x="23160" y="25793"/>
                  </a:cubicBezTo>
                  <a:cubicBezTo>
                    <a:pt x="23853" y="25793"/>
                    <a:pt x="24456" y="25716"/>
                    <a:pt x="24923" y="25529"/>
                  </a:cubicBezTo>
                  <a:cubicBezTo>
                    <a:pt x="26349" y="24960"/>
                    <a:pt x="28824" y="22782"/>
                    <a:pt x="29295" y="14151"/>
                  </a:cubicBezTo>
                  <a:cubicBezTo>
                    <a:pt x="29851" y="3969"/>
                    <a:pt x="28075" y="1988"/>
                    <a:pt x="26364" y="3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3611075" y="995925"/>
              <a:ext cx="56075" cy="48300"/>
            </a:xfrm>
            <a:custGeom>
              <a:avLst/>
              <a:gdLst/>
              <a:ahLst/>
              <a:cxnLst/>
              <a:rect l="l" t="t" r="r" b="b"/>
              <a:pathLst>
                <a:path w="2243" h="1932" extrusionOk="0">
                  <a:moveTo>
                    <a:pt x="1279" y="1"/>
                  </a:moveTo>
                  <a:cubicBezTo>
                    <a:pt x="1084" y="1"/>
                    <a:pt x="887" y="67"/>
                    <a:pt x="726" y="202"/>
                  </a:cubicBezTo>
                  <a:cubicBezTo>
                    <a:pt x="362" y="507"/>
                    <a:pt x="1" y="1931"/>
                    <a:pt x="1" y="1931"/>
                  </a:cubicBezTo>
                  <a:cubicBezTo>
                    <a:pt x="1" y="1931"/>
                    <a:pt x="1466" y="1825"/>
                    <a:pt x="1830" y="1521"/>
                  </a:cubicBezTo>
                  <a:cubicBezTo>
                    <a:pt x="2195" y="1216"/>
                    <a:pt x="2242" y="673"/>
                    <a:pt x="1937" y="308"/>
                  </a:cubicBezTo>
                  <a:cubicBezTo>
                    <a:pt x="1768" y="105"/>
                    <a:pt x="1524" y="1"/>
                    <a:pt x="1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3607725" y="1067675"/>
              <a:ext cx="63075" cy="42725"/>
            </a:xfrm>
            <a:custGeom>
              <a:avLst/>
              <a:gdLst/>
              <a:ahLst/>
              <a:cxnLst/>
              <a:rect l="l" t="t" r="r" b="b"/>
              <a:pathLst>
                <a:path w="2523" h="1709" extrusionOk="0">
                  <a:moveTo>
                    <a:pt x="1500" y="0"/>
                  </a:moveTo>
                  <a:cubicBezTo>
                    <a:pt x="909" y="0"/>
                    <a:pt x="0" y="225"/>
                    <a:pt x="0" y="225"/>
                  </a:cubicBezTo>
                  <a:cubicBezTo>
                    <a:pt x="0" y="225"/>
                    <a:pt x="785" y="1467"/>
                    <a:pt x="1224" y="1646"/>
                  </a:cubicBezTo>
                  <a:cubicBezTo>
                    <a:pt x="1330" y="1688"/>
                    <a:pt x="1439" y="1708"/>
                    <a:pt x="1546" y="1708"/>
                  </a:cubicBezTo>
                  <a:cubicBezTo>
                    <a:pt x="1886" y="1708"/>
                    <a:pt x="2209" y="1505"/>
                    <a:pt x="2344" y="1170"/>
                  </a:cubicBezTo>
                  <a:cubicBezTo>
                    <a:pt x="2522" y="729"/>
                    <a:pt x="2309" y="228"/>
                    <a:pt x="1869" y="51"/>
                  </a:cubicBezTo>
                  <a:cubicBezTo>
                    <a:pt x="1780" y="15"/>
                    <a:pt x="1650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3093900" y="1272550"/>
              <a:ext cx="208300" cy="157000"/>
            </a:xfrm>
            <a:custGeom>
              <a:avLst/>
              <a:gdLst/>
              <a:ahLst/>
              <a:cxnLst/>
              <a:rect l="l" t="t" r="r" b="b"/>
              <a:pathLst>
                <a:path w="8332" h="6280" extrusionOk="0">
                  <a:moveTo>
                    <a:pt x="0" y="0"/>
                  </a:moveTo>
                  <a:cubicBezTo>
                    <a:pt x="0" y="0"/>
                    <a:pt x="107" y="2105"/>
                    <a:pt x="1615" y="3439"/>
                  </a:cubicBezTo>
                  <a:cubicBezTo>
                    <a:pt x="4116" y="5652"/>
                    <a:pt x="8331" y="6280"/>
                    <a:pt x="8331" y="6280"/>
                  </a:cubicBezTo>
                  <a:lnTo>
                    <a:pt x="8331" y="4849"/>
                  </a:lnTo>
                  <a:cubicBezTo>
                    <a:pt x="4130" y="3641"/>
                    <a:pt x="1356" y="2995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3215975" y="1070500"/>
              <a:ext cx="140200" cy="336200"/>
            </a:xfrm>
            <a:custGeom>
              <a:avLst/>
              <a:gdLst/>
              <a:ahLst/>
              <a:cxnLst/>
              <a:rect l="l" t="t" r="r" b="b"/>
              <a:pathLst>
                <a:path w="5608" h="13448" extrusionOk="0">
                  <a:moveTo>
                    <a:pt x="5087" y="1"/>
                  </a:moveTo>
                  <a:cubicBezTo>
                    <a:pt x="4942" y="1"/>
                    <a:pt x="4792" y="38"/>
                    <a:pt x="4656" y="94"/>
                  </a:cubicBezTo>
                  <a:cubicBezTo>
                    <a:pt x="4418" y="191"/>
                    <a:pt x="4202" y="335"/>
                    <a:pt x="3962" y="427"/>
                  </a:cubicBezTo>
                  <a:cubicBezTo>
                    <a:pt x="3837" y="473"/>
                    <a:pt x="3703" y="505"/>
                    <a:pt x="3570" y="505"/>
                  </a:cubicBezTo>
                  <a:cubicBezTo>
                    <a:pt x="3538" y="505"/>
                    <a:pt x="3506" y="503"/>
                    <a:pt x="3475" y="499"/>
                  </a:cubicBezTo>
                  <a:cubicBezTo>
                    <a:pt x="3333" y="481"/>
                    <a:pt x="3207" y="412"/>
                    <a:pt x="3069" y="383"/>
                  </a:cubicBezTo>
                  <a:cubicBezTo>
                    <a:pt x="3033" y="375"/>
                    <a:pt x="2995" y="371"/>
                    <a:pt x="2958" y="371"/>
                  </a:cubicBezTo>
                  <a:cubicBezTo>
                    <a:pt x="2711" y="371"/>
                    <a:pt x="2475" y="542"/>
                    <a:pt x="2487" y="817"/>
                  </a:cubicBezTo>
                  <a:cubicBezTo>
                    <a:pt x="2493" y="977"/>
                    <a:pt x="2634" y="1128"/>
                    <a:pt x="2787" y="1128"/>
                  </a:cubicBezTo>
                  <a:cubicBezTo>
                    <a:pt x="2806" y="1128"/>
                    <a:pt x="2825" y="1126"/>
                    <a:pt x="2844" y="1121"/>
                  </a:cubicBezTo>
                  <a:lnTo>
                    <a:pt x="2844" y="1121"/>
                  </a:lnTo>
                  <a:cubicBezTo>
                    <a:pt x="2538" y="1346"/>
                    <a:pt x="2163" y="1718"/>
                    <a:pt x="1845" y="2178"/>
                  </a:cubicBezTo>
                  <a:cubicBezTo>
                    <a:pt x="1528" y="2636"/>
                    <a:pt x="1031" y="3500"/>
                    <a:pt x="805" y="4108"/>
                  </a:cubicBezTo>
                  <a:cubicBezTo>
                    <a:pt x="347" y="5335"/>
                    <a:pt x="98" y="6430"/>
                    <a:pt x="38" y="7739"/>
                  </a:cubicBezTo>
                  <a:cubicBezTo>
                    <a:pt x="1" y="8610"/>
                    <a:pt x="127" y="9437"/>
                    <a:pt x="391" y="10429"/>
                  </a:cubicBezTo>
                  <a:cubicBezTo>
                    <a:pt x="401" y="10471"/>
                    <a:pt x="414" y="10514"/>
                    <a:pt x="427" y="10557"/>
                  </a:cubicBezTo>
                  <a:cubicBezTo>
                    <a:pt x="529" y="10886"/>
                    <a:pt x="673" y="11203"/>
                    <a:pt x="836" y="11507"/>
                  </a:cubicBezTo>
                  <a:cubicBezTo>
                    <a:pt x="949" y="11717"/>
                    <a:pt x="1103" y="11897"/>
                    <a:pt x="1258" y="12078"/>
                  </a:cubicBezTo>
                  <a:cubicBezTo>
                    <a:pt x="1405" y="12250"/>
                    <a:pt x="1576" y="12411"/>
                    <a:pt x="1693" y="12606"/>
                  </a:cubicBezTo>
                  <a:cubicBezTo>
                    <a:pt x="1778" y="12751"/>
                    <a:pt x="1834" y="12918"/>
                    <a:pt x="1824" y="13085"/>
                  </a:cubicBezTo>
                  <a:cubicBezTo>
                    <a:pt x="1819" y="13159"/>
                    <a:pt x="1801" y="13236"/>
                    <a:pt x="1817" y="13310"/>
                  </a:cubicBezTo>
                  <a:cubicBezTo>
                    <a:pt x="1840" y="13417"/>
                    <a:pt x="1925" y="13448"/>
                    <a:pt x="2017" y="13448"/>
                  </a:cubicBezTo>
                  <a:cubicBezTo>
                    <a:pt x="2046" y="13448"/>
                    <a:pt x="2076" y="13445"/>
                    <a:pt x="2104" y="13440"/>
                  </a:cubicBezTo>
                  <a:cubicBezTo>
                    <a:pt x="2260" y="13414"/>
                    <a:pt x="2378" y="13261"/>
                    <a:pt x="2393" y="13103"/>
                  </a:cubicBezTo>
                  <a:cubicBezTo>
                    <a:pt x="2410" y="12944"/>
                    <a:pt x="2341" y="12787"/>
                    <a:pt x="2239" y="12664"/>
                  </a:cubicBezTo>
                  <a:cubicBezTo>
                    <a:pt x="2152" y="12560"/>
                    <a:pt x="2045" y="12480"/>
                    <a:pt x="1935" y="12401"/>
                  </a:cubicBezTo>
                  <a:cubicBezTo>
                    <a:pt x="1845" y="12337"/>
                    <a:pt x="1768" y="12242"/>
                    <a:pt x="1693" y="12160"/>
                  </a:cubicBezTo>
                  <a:cubicBezTo>
                    <a:pt x="1533" y="11983"/>
                    <a:pt x="1389" y="11792"/>
                    <a:pt x="1264" y="11589"/>
                  </a:cubicBezTo>
                  <a:cubicBezTo>
                    <a:pt x="887" y="10982"/>
                    <a:pt x="678" y="10287"/>
                    <a:pt x="545" y="9590"/>
                  </a:cubicBezTo>
                  <a:cubicBezTo>
                    <a:pt x="352" y="8569"/>
                    <a:pt x="398" y="7175"/>
                    <a:pt x="603" y="6101"/>
                  </a:cubicBezTo>
                  <a:cubicBezTo>
                    <a:pt x="921" y="4426"/>
                    <a:pt x="1638" y="2773"/>
                    <a:pt x="2858" y="1582"/>
                  </a:cubicBezTo>
                  <a:cubicBezTo>
                    <a:pt x="2963" y="1480"/>
                    <a:pt x="3112" y="1290"/>
                    <a:pt x="3263" y="1270"/>
                  </a:cubicBezTo>
                  <a:cubicBezTo>
                    <a:pt x="3283" y="1268"/>
                    <a:pt x="3303" y="1266"/>
                    <a:pt x="3323" y="1266"/>
                  </a:cubicBezTo>
                  <a:cubicBezTo>
                    <a:pt x="3443" y="1266"/>
                    <a:pt x="3564" y="1309"/>
                    <a:pt x="3683" y="1309"/>
                  </a:cubicBezTo>
                  <a:cubicBezTo>
                    <a:pt x="3732" y="1309"/>
                    <a:pt x="3781" y="1302"/>
                    <a:pt x="3829" y="1282"/>
                  </a:cubicBezTo>
                  <a:cubicBezTo>
                    <a:pt x="3931" y="1241"/>
                    <a:pt x="4005" y="1147"/>
                    <a:pt x="4106" y="1101"/>
                  </a:cubicBezTo>
                  <a:cubicBezTo>
                    <a:pt x="4163" y="1076"/>
                    <a:pt x="4224" y="1068"/>
                    <a:pt x="4287" y="1068"/>
                  </a:cubicBezTo>
                  <a:cubicBezTo>
                    <a:pt x="4412" y="1068"/>
                    <a:pt x="4546" y="1101"/>
                    <a:pt x="4668" y="1101"/>
                  </a:cubicBezTo>
                  <a:cubicBezTo>
                    <a:pt x="4749" y="1101"/>
                    <a:pt x="4825" y="1087"/>
                    <a:pt x="4891" y="1039"/>
                  </a:cubicBezTo>
                  <a:cubicBezTo>
                    <a:pt x="5047" y="926"/>
                    <a:pt x="5068" y="673"/>
                    <a:pt x="5245" y="598"/>
                  </a:cubicBezTo>
                  <a:cubicBezTo>
                    <a:pt x="5332" y="560"/>
                    <a:pt x="5439" y="578"/>
                    <a:pt x="5518" y="525"/>
                  </a:cubicBezTo>
                  <a:cubicBezTo>
                    <a:pt x="5554" y="501"/>
                    <a:pt x="5578" y="465"/>
                    <a:pt x="5591" y="425"/>
                  </a:cubicBezTo>
                  <a:cubicBezTo>
                    <a:pt x="5608" y="376"/>
                    <a:pt x="5606" y="322"/>
                    <a:pt x="5590" y="273"/>
                  </a:cubicBezTo>
                  <a:cubicBezTo>
                    <a:pt x="5560" y="184"/>
                    <a:pt x="5485" y="117"/>
                    <a:pt x="5401" y="72"/>
                  </a:cubicBezTo>
                  <a:cubicBezTo>
                    <a:pt x="5303" y="22"/>
                    <a:pt x="5196" y="1"/>
                    <a:pt x="50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3479775" y="1058750"/>
              <a:ext cx="70750" cy="34400"/>
            </a:xfrm>
            <a:custGeom>
              <a:avLst/>
              <a:gdLst/>
              <a:ahLst/>
              <a:cxnLst/>
              <a:rect l="l" t="t" r="r" b="b"/>
              <a:pathLst>
                <a:path w="2830" h="1376" extrusionOk="0">
                  <a:moveTo>
                    <a:pt x="732" y="0"/>
                  </a:moveTo>
                  <a:cubicBezTo>
                    <a:pt x="610" y="0"/>
                    <a:pt x="488" y="13"/>
                    <a:pt x="374" y="55"/>
                  </a:cubicBezTo>
                  <a:cubicBezTo>
                    <a:pt x="246" y="104"/>
                    <a:pt x="130" y="195"/>
                    <a:pt x="76" y="319"/>
                  </a:cubicBezTo>
                  <a:cubicBezTo>
                    <a:pt x="0" y="487"/>
                    <a:pt x="46" y="700"/>
                    <a:pt x="243" y="757"/>
                  </a:cubicBezTo>
                  <a:cubicBezTo>
                    <a:pt x="330" y="782"/>
                    <a:pt x="437" y="772"/>
                    <a:pt x="491" y="843"/>
                  </a:cubicBezTo>
                  <a:cubicBezTo>
                    <a:pt x="533" y="897"/>
                    <a:pt x="524" y="974"/>
                    <a:pt x="542" y="1040"/>
                  </a:cubicBezTo>
                  <a:cubicBezTo>
                    <a:pt x="571" y="1140"/>
                    <a:pt x="670" y="1209"/>
                    <a:pt x="771" y="1230"/>
                  </a:cubicBezTo>
                  <a:cubicBezTo>
                    <a:pt x="799" y="1235"/>
                    <a:pt x="828" y="1238"/>
                    <a:pt x="856" y="1238"/>
                  </a:cubicBezTo>
                  <a:cubicBezTo>
                    <a:pt x="931" y="1238"/>
                    <a:pt x="1007" y="1221"/>
                    <a:pt x="1078" y="1197"/>
                  </a:cubicBezTo>
                  <a:cubicBezTo>
                    <a:pt x="1164" y="1169"/>
                    <a:pt x="1253" y="1132"/>
                    <a:pt x="1342" y="1132"/>
                  </a:cubicBezTo>
                  <a:cubicBezTo>
                    <a:pt x="1362" y="1132"/>
                    <a:pt x="1382" y="1134"/>
                    <a:pt x="1401" y="1138"/>
                  </a:cubicBezTo>
                  <a:cubicBezTo>
                    <a:pt x="1534" y="1168"/>
                    <a:pt x="1625" y="1296"/>
                    <a:pt x="1749" y="1350"/>
                  </a:cubicBezTo>
                  <a:cubicBezTo>
                    <a:pt x="1792" y="1367"/>
                    <a:pt x="1837" y="1376"/>
                    <a:pt x="1882" y="1376"/>
                  </a:cubicBezTo>
                  <a:cubicBezTo>
                    <a:pt x="1971" y="1376"/>
                    <a:pt x="2059" y="1342"/>
                    <a:pt x="2125" y="1278"/>
                  </a:cubicBezTo>
                  <a:cubicBezTo>
                    <a:pt x="2165" y="1237"/>
                    <a:pt x="2194" y="1187"/>
                    <a:pt x="2240" y="1155"/>
                  </a:cubicBezTo>
                  <a:cubicBezTo>
                    <a:pt x="2371" y="1059"/>
                    <a:pt x="2578" y="1141"/>
                    <a:pt x="2701" y="1036"/>
                  </a:cubicBezTo>
                  <a:cubicBezTo>
                    <a:pt x="2829" y="930"/>
                    <a:pt x="2760" y="739"/>
                    <a:pt x="2685" y="626"/>
                  </a:cubicBezTo>
                  <a:cubicBezTo>
                    <a:pt x="2593" y="490"/>
                    <a:pt x="2458" y="387"/>
                    <a:pt x="2312" y="313"/>
                  </a:cubicBezTo>
                  <a:cubicBezTo>
                    <a:pt x="2194" y="254"/>
                    <a:pt x="2068" y="209"/>
                    <a:pt x="1940" y="175"/>
                  </a:cubicBezTo>
                  <a:cubicBezTo>
                    <a:pt x="1825" y="144"/>
                    <a:pt x="1710" y="132"/>
                    <a:pt x="1595" y="104"/>
                  </a:cubicBezTo>
                  <a:cubicBezTo>
                    <a:pt x="1328" y="39"/>
                    <a:pt x="1054" y="4"/>
                    <a:pt x="778" y="1"/>
                  </a:cubicBezTo>
                  <a:cubicBezTo>
                    <a:pt x="763" y="1"/>
                    <a:pt x="747" y="0"/>
                    <a:pt x="7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3284500" y="1039400"/>
              <a:ext cx="61675" cy="49100"/>
            </a:xfrm>
            <a:custGeom>
              <a:avLst/>
              <a:gdLst/>
              <a:ahLst/>
              <a:cxnLst/>
              <a:rect l="l" t="t" r="r" b="b"/>
              <a:pathLst>
                <a:path w="2467" h="1964" extrusionOk="0">
                  <a:moveTo>
                    <a:pt x="1207" y="0"/>
                  </a:moveTo>
                  <a:cubicBezTo>
                    <a:pt x="1092" y="0"/>
                    <a:pt x="975" y="19"/>
                    <a:pt x="860" y="59"/>
                  </a:cubicBezTo>
                  <a:cubicBezTo>
                    <a:pt x="292" y="256"/>
                    <a:pt x="0" y="893"/>
                    <a:pt x="208" y="1481"/>
                  </a:cubicBezTo>
                  <a:cubicBezTo>
                    <a:pt x="334" y="1837"/>
                    <a:pt x="561" y="1964"/>
                    <a:pt x="847" y="1964"/>
                  </a:cubicBezTo>
                  <a:cubicBezTo>
                    <a:pt x="1034" y="1964"/>
                    <a:pt x="1245" y="1910"/>
                    <a:pt x="1469" y="1832"/>
                  </a:cubicBezTo>
                  <a:cubicBezTo>
                    <a:pt x="2035" y="1633"/>
                    <a:pt x="2466" y="1353"/>
                    <a:pt x="2260" y="765"/>
                  </a:cubicBezTo>
                  <a:cubicBezTo>
                    <a:pt x="2095" y="297"/>
                    <a:pt x="1663" y="0"/>
                    <a:pt x="1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3484350" y="1029925"/>
              <a:ext cx="61000" cy="48650"/>
            </a:xfrm>
            <a:custGeom>
              <a:avLst/>
              <a:gdLst/>
              <a:ahLst/>
              <a:cxnLst/>
              <a:rect l="l" t="t" r="r" b="b"/>
              <a:pathLst>
                <a:path w="2440" h="1946" extrusionOk="0">
                  <a:moveTo>
                    <a:pt x="1240" y="0"/>
                  </a:moveTo>
                  <a:cubicBezTo>
                    <a:pt x="769" y="0"/>
                    <a:pt x="330" y="319"/>
                    <a:pt x="181" y="809"/>
                  </a:cubicBezTo>
                  <a:cubicBezTo>
                    <a:pt x="1" y="1407"/>
                    <a:pt x="418" y="1661"/>
                    <a:pt x="992" y="1835"/>
                  </a:cubicBezTo>
                  <a:cubicBezTo>
                    <a:pt x="1206" y="1900"/>
                    <a:pt x="1412" y="1946"/>
                    <a:pt x="1595" y="1946"/>
                  </a:cubicBezTo>
                  <a:cubicBezTo>
                    <a:pt x="1903" y="1946"/>
                    <a:pt x="2147" y="1817"/>
                    <a:pt x="2260" y="1443"/>
                  </a:cubicBezTo>
                  <a:cubicBezTo>
                    <a:pt x="2439" y="845"/>
                    <a:pt x="2121" y="220"/>
                    <a:pt x="1547" y="46"/>
                  </a:cubicBezTo>
                  <a:cubicBezTo>
                    <a:pt x="1445" y="15"/>
                    <a:pt x="1342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3486625" y="951075"/>
              <a:ext cx="65075" cy="50950"/>
            </a:xfrm>
            <a:custGeom>
              <a:avLst/>
              <a:gdLst/>
              <a:ahLst/>
              <a:cxnLst/>
              <a:rect l="l" t="t" r="r" b="b"/>
              <a:pathLst>
                <a:path w="2603" h="2038" extrusionOk="0">
                  <a:moveTo>
                    <a:pt x="401" y="0"/>
                  </a:moveTo>
                  <a:lnTo>
                    <a:pt x="401" y="0"/>
                  </a:lnTo>
                  <a:cubicBezTo>
                    <a:pt x="0" y="631"/>
                    <a:pt x="276" y="1338"/>
                    <a:pt x="885" y="1758"/>
                  </a:cubicBezTo>
                  <a:cubicBezTo>
                    <a:pt x="1149" y="1940"/>
                    <a:pt x="1433" y="2037"/>
                    <a:pt x="1702" y="2037"/>
                  </a:cubicBezTo>
                  <a:cubicBezTo>
                    <a:pt x="2052" y="2037"/>
                    <a:pt x="2377" y="1873"/>
                    <a:pt x="2603" y="1518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3263725" y="955950"/>
              <a:ext cx="65825" cy="50750"/>
            </a:xfrm>
            <a:custGeom>
              <a:avLst/>
              <a:gdLst/>
              <a:ahLst/>
              <a:cxnLst/>
              <a:rect l="l" t="t" r="r" b="b"/>
              <a:pathLst>
                <a:path w="2633" h="2030" extrusionOk="0">
                  <a:moveTo>
                    <a:pt x="2178" y="1"/>
                  </a:moveTo>
                  <a:lnTo>
                    <a:pt x="1" y="1556"/>
                  </a:lnTo>
                  <a:cubicBezTo>
                    <a:pt x="251" y="1879"/>
                    <a:pt x="588" y="2030"/>
                    <a:pt x="941" y="2030"/>
                  </a:cubicBezTo>
                  <a:cubicBezTo>
                    <a:pt x="1232" y="2030"/>
                    <a:pt x="1534" y="1927"/>
                    <a:pt x="1806" y="1734"/>
                  </a:cubicBezTo>
                  <a:cubicBezTo>
                    <a:pt x="2408" y="1304"/>
                    <a:pt x="2633" y="591"/>
                    <a:pt x="2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3401575" y="1035000"/>
              <a:ext cx="96050" cy="163550"/>
            </a:xfrm>
            <a:custGeom>
              <a:avLst/>
              <a:gdLst/>
              <a:ahLst/>
              <a:cxnLst/>
              <a:rect l="l" t="t" r="r" b="b"/>
              <a:pathLst>
                <a:path w="3842" h="6542" extrusionOk="0">
                  <a:moveTo>
                    <a:pt x="0" y="1"/>
                  </a:moveTo>
                  <a:lnTo>
                    <a:pt x="491" y="6542"/>
                  </a:lnTo>
                  <a:lnTo>
                    <a:pt x="3842" y="57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3309275" y="1228800"/>
              <a:ext cx="107475" cy="62725"/>
            </a:xfrm>
            <a:custGeom>
              <a:avLst/>
              <a:gdLst/>
              <a:ahLst/>
              <a:cxnLst/>
              <a:rect l="l" t="t" r="r" b="b"/>
              <a:pathLst>
                <a:path w="4299" h="2509" extrusionOk="0">
                  <a:moveTo>
                    <a:pt x="2195" y="0"/>
                  </a:moveTo>
                  <a:cubicBezTo>
                    <a:pt x="1089" y="0"/>
                    <a:pt x="1" y="727"/>
                    <a:pt x="77" y="1364"/>
                  </a:cubicBezTo>
                  <a:cubicBezTo>
                    <a:pt x="132" y="1814"/>
                    <a:pt x="506" y="1997"/>
                    <a:pt x="1057" y="1997"/>
                  </a:cubicBezTo>
                  <a:cubicBezTo>
                    <a:pt x="1135" y="1997"/>
                    <a:pt x="1217" y="1993"/>
                    <a:pt x="1302" y="1986"/>
                  </a:cubicBezTo>
                  <a:cubicBezTo>
                    <a:pt x="1453" y="1973"/>
                    <a:pt x="1587" y="1967"/>
                    <a:pt x="1708" y="1967"/>
                  </a:cubicBezTo>
                  <a:cubicBezTo>
                    <a:pt x="2238" y="1967"/>
                    <a:pt x="2530" y="2094"/>
                    <a:pt x="3059" y="2385"/>
                  </a:cubicBezTo>
                  <a:cubicBezTo>
                    <a:pt x="3211" y="2469"/>
                    <a:pt x="3369" y="2508"/>
                    <a:pt x="3518" y="2508"/>
                  </a:cubicBezTo>
                  <a:cubicBezTo>
                    <a:pt x="3941" y="2508"/>
                    <a:pt x="4298" y="2195"/>
                    <a:pt x="4262" y="1699"/>
                  </a:cubicBezTo>
                  <a:cubicBezTo>
                    <a:pt x="4211" y="1020"/>
                    <a:pt x="3784" y="221"/>
                    <a:pt x="2565" y="29"/>
                  </a:cubicBezTo>
                  <a:cubicBezTo>
                    <a:pt x="2443" y="9"/>
                    <a:pt x="2319" y="0"/>
                    <a:pt x="2195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3310875" y="1248700"/>
              <a:ext cx="53625" cy="30550"/>
            </a:xfrm>
            <a:custGeom>
              <a:avLst/>
              <a:gdLst/>
              <a:ahLst/>
              <a:cxnLst/>
              <a:rect l="l" t="t" r="r" b="b"/>
              <a:pathLst>
                <a:path w="2145" h="1222" extrusionOk="0">
                  <a:moveTo>
                    <a:pt x="808" y="1"/>
                  </a:moveTo>
                  <a:cubicBezTo>
                    <a:pt x="550" y="2"/>
                    <a:pt x="301" y="76"/>
                    <a:pt x="86" y="214"/>
                  </a:cubicBezTo>
                  <a:cubicBezTo>
                    <a:pt x="28" y="332"/>
                    <a:pt x="0" y="452"/>
                    <a:pt x="13" y="568"/>
                  </a:cubicBezTo>
                  <a:cubicBezTo>
                    <a:pt x="68" y="1018"/>
                    <a:pt x="442" y="1201"/>
                    <a:pt x="993" y="1201"/>
                  </a:cubicBezTo>
                  <a:cubicBezTo>
                    <a:pt x="1071" y="1201"/>
                    <a:pt x="1153" y="1197"/>
                    <a:pt x="1238" y="1190"/>
                  </a:cubicBezTo>
                  <a:cubicBezTo>
                    <a:pt x="1380" y="1178"/>
                    <a:pt x="1510" y="1172"/>
                    <a:pt x="1629" y="1172"/>
                  </a:cubicBezTo>
                  <a:cubicBezTo>
                    <a:pt x="1821" y="1172"/>
                    <a:pt x="1987" y="1188"/>
                    <a:pt x="2145" y="1221"/>
                  </a:cubicBezTo>
                  <a:cubicBezTo>
                    <a:pt x="2079" y="531"/>
                    <a:pt x="1500" y="2"/>
                    <a:pt x="80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2621700" y="1558200"/>
              <a:ext cx="920150" cy="1228650"/>
            </a:xfrm>
            <a:custGeom>
              <a:avLst/>
              <a:gdLst/>
              <a:ahLst/>
              <a:cxnLst/>
              <a:rect l="l" t="t" r="r" b="b"/>
              <a:pathLst>
                <a:path w="36806" h="49146" extrusionOk="0">
                  <a:moveTo>
                    <a:pt x="8696" y="0"/>
                  </a:moveTo>
                  <a:cubicBezTo>
                    <a:pt x="4415" y="771"/>
                    <a:pt x="1" y="5085"/>
                    <a:pt x="757" y="12903"/>
                  </a:cubicBezTo>
                  <a:cubicBezTo>
                    <a:pt x="1514" y="20719"/>
                    <a:pt x="7999" y="39497"/>
                    <a:pt x="9254" y="42004"/>
                  </a:cubicBezTo>
                  <a:cubicBezTo>
                    <a:pt x="11261" y="46018"/>
                    <a:pt x="13852" y="48530"/>
                    <a:pt x="16466" y="49060"/>
                  </a:cubicBezTo>
                  <a:cubicBezTo>
                    <a:pt x="16692" y="49106"/>
                    <a:pt x="16997" y="49145"/>
                    <a:pt x="17360" y="49145"/>
                  </a:cubicBezTo>
                  <a:cubicBezTo>
                    <a:pt x="18257" y="49145"/>
                    <a:pt x="19514" y="48907"/>
                    <a:pt x="20834" y="47948"/>
                  </a:cubicBezTo>
                  <a:cubicBezTo>
                    <a:pt x="26141" y="44091"/>
                    <a:pt x="31591" y="32916"/>
                    <a:pt x="33608" y="28297"/>
                  </a:cubicBezTo>
                  <a:cubicBezTo>
                    <a:pt x="34955" y="25212"/>
                    <a:pt x="35838" y="22755"/>
                    <a:pt x="36305" y="19933"/>
                  </a:cubicBezTo>
                  <a:cubicBezTo>
                    <a:pt x="36716" y="17447"/>
                    <a:pt x="36806" y="14491"/>
                    <a:pt x="35075" y="12475"/>
                  </a:cubicBezTo>
                  <a:cubicBezTo>
                    <a:pt x="34267" y="11536"/>
                    <a:pt x="33650" y="10268"/>
                    <a:pt x="32287" y="10028"/>
                  </a:cubicBezTo>
                  <a:cubicBezTo>
                    <a:pt x="31762" y="9938"/>
                    <a:pt x="31635" y="9994"/>
                    <a:pt x="31235" y="9578"/>
                  </a:cubicBezTo>
                  <a:lnTo>
                    <a:pt x="29960" y="8251"/>
                  </a:lnTo>
                  <a:cubicBezTo>
                    <a:pt x="29685" y="7965"/>
                    <a:pt x="29340" y="7657"/>
                    <a:pt x="28965" y="7657"/>
                  </a:cubicBezTo>
                  <a:cubicBezTo>
                    <a:pt x="28910" y="7657"/>
                    <a:pt x="28854" y="7664"/>
                    <a:pt x="28798" y="7678"/>
                  </a:cubicBezTo>
                  <a:cubicBezTo>
                    <a:pt x="28504" y="7754"/>
                    <a:pt x="28297" y="8028"/>
                    <a:pt x="28217" y="8318"/>
                  </a:cubicBezTo>
                  <a:cubicBezTo>
                    <a:pt x="28135" y="8609"/>
                    <a:pt x="28160" y="8917"/>
                    <a:pt x="28183" y="9217"/>
                  </a:cubicBezTo>
                  <a:cubicBezTo>
                    <a:pt x="28317" y="10940"/>
                    <a:pt x="28444" y="12668"/>
                    <a:pt x="28391" y="14398"/>
                  </a:cubicBezTo>
                  <a:cubicBezTo>
                    <a:pt x="28357" y="15506"/>
                    <a:pt x="28245" y="16574"/>
                    <a:pt x="27758" y="17586"/>
                  </a:cubicBezTo>
                  <a:cubicBezTo>
                    <a:pt x="27667" y="17772"/>
                    <a:pt x="27546" y="17970"/>
                    <a:pt x="27347" y="18024"/>
                  </a:cubicBezTo>
                  <a:cubicBezTo>
                    <a:pt x="27311" y="18035"/>
                    <a:pt x="27274" y="18040"/>
                    <a:pt x="27236" y="18040"/>
                  </a:cubicBezTo>
                  <a:cubicBezTo>
                    <a:pt x="27125" y="18040"/>
                    <a:pt x="27013" y="17997"/>
                    <a:pt x="26922" y="17931"/>
                  </a:cubicBezTo>
                  <a:cubicBezTo>
                    <a:pt x="26801" y="17844"/>
                    <a:pt x="26711" y="17721"/>
                    <a:pt x="26634" y="17593"/>
                  </a:cubicBezTo>
                  <a:cubicBezTo>
                    <a:pt x="26291" y="17028"/>
                    <a:pt x="26018" y="16423"/>
                    <a:pt x="25700" y="15844"/>
                  </a:cubicBezTo>
                  <a:cubicBezTo>
                    <a:pt x="25309" y="15136"/>
                    <a:pt x="24764" y="14505"/>
                    <a:pt x="24044" y="14121"/>
                  </a:cubicBezTo>
                  <a:cubicBezTo>
                    <a:pt x="23802" y="13993"/>
                    <a:pt x="23537" y="13891"/>
                    <a:pt x="23264" y="13891"/>
                  </a:cubicBezTo>
                  <a:cubicBezTo>
                    <a:pt x="23242" y="13891"/>
                    <a:pt x="23221" y="13891"/>
                    <a:pt x="23199" y="13893"/>
                  </a:cubicBezTo>
                  <a:cubicBezTo>
                    <a:pt x="22904" y="13911"/>
                    <a:pt x="22605" y="14075"/>
                    <a:pt x="22493" y="14347"/>
                  </a:cubicBezTo>
                  <a:cubicBezTo>
                    <a:pt x="22342" y="14715"/>
                    <a:pt x="22559" y="15117"/>
                    <a:pt x="22733" y="15471"/>
                  </a:cubicBezTo>
                  <a:cubicBezTo>
                    <a:pt x="23606" y="17243"/>
                    <a:pt x="23557" y="19277"/>
                    <a:pt x="24005" y="21165"/>
                  </a:cubicBezTo>
                  <a:cubicBezTo>
                    <a:pt x="24210" y="22027"/>
                    <a:pt x="24559" y="22972"/>
                    <a:pt x="24819" y="23814"/>
                  </a:cubicBezTo>
                  <a:cubicBezTo>
                    <a:pt x="25152" y="24902"/>
                    <a:pt x="24536" y="26590"/>
                    <a:pt x="23928" y="27649"/>
                  </a:cubicBezTo>
                  <a:cubicBezTo>
                    <a:pt x="21683" y="31548"/>
                    <a:pt x="19013" y="33927"/>
                    <a:pt x="19013" y="33927"/>
                  </a:cubicBezTo>
                  <a:lnTo>
                    <a:pt x="14776" y="18952"/>
                  </a:lnTo>
                  <a:cubicBezTo>
                    <a:pt x="14776" y="18952"/>
                    <a:pt x="16095" y="11147"/>
                    <a:pt x="13053" y="5294"/>
                  </a:cubicBezTo>
                  <a:cubicBezTo>
                    <a:pt x="11049" y="1446"/>
                    <a:pt x="8696" y="0"/>
                    <a:pt x="869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2960125" y="2364400"/>
              <a:ext cx="136875" cy="168250"/>
            </a:xfrm>
            <a:custGeom>
              <a:avLst/>
              <a:gdLst/>
              <a:ahLst/>
              <a:cxnLst/>
              <a:rect l="l" t="t" r="r" b="b"/>
              <a:pathLst>
                <a:path w="5475" h="6730" extrusionOk="0">
                  <a:moveTo>
                    <a:pt x="5000" y="0"/>
                  </a:moveTo>
                  <a:cubicBezTo>
                    <a:pt x="0" y="2419"/>
                    <a:pt x="386" y="6730"/>
                    <a:pt x="386" y="6730"/>
                  </a:cubicBezTo>
                  <a:cubicBezTo>
                    <a:pt x="786" y="5348"/>
                    <a:pt x="2927" y="2913"/>
                    <a:pt x="5474" y="1679"/>
                  </a:cubicBezTo>
                  <a:lnTo>
                    <a:pt x="500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1"/>
            <p:cNvSpPr/>
            <p:nvPr/>
          </p:nvSpPr>
          <p:spPr>
            <a:xfrm>
              <a:off x="1947300" y="2019725"/>
              <a:ext cx="1382425" cy="2620150"/>
            </a:xfrm>
            <a:custGeom>
              <a:avLst/>
              <a:gdLst/>
              <a:ahLst/>
              <a:cxnLst/>
              <a:rect l="l" t="t" r="r" b="b"/>
              <a:pathLst>
                <a:path w="55297" h="104806" extrusionOk="0">
                  <a:moveTo>
                    <a:pt x="2228" y="0"/>
                  </a:moveTo>
                  <a:cubicBezTo>
                    <a:pt x="911" y="0"/>
                    <a:pt x="1" y="1049"/>
                    <a:pt x="1" y="2859"/>
                  </a:cubicBezTo>
                  <a:lnTo>
                    <a:pt x="1" y="21395"/>
                  </a:lnTo>
                  <a:lnTo>
                    <a:pt x="65" y="70132"/>
                  </a:lnTo>
                  <a:cubicBezTo>
                    <a:pt x="65" y="72677"/>
                    <a:pt x="1868" y="75801"/>
                    <a:pt x="4074" y="77075"/>
                  </a:cubicBezTo>
                  <a:lnTo>
                    <a:pt x="51288" y="104262"/>
                  </a:lnTo>
                  <a:cubicBezTo>
                    <a:pt x="51926" y="104631"/>
                    <a:pt x="52532" y="104806"/>
                    <a:pt x="53069" y="104806"/>
                  </a:cubicBezTo>
                  <a:cubicBezTo>
                    <a:pt x="54387" y="104806"/>
                    <a:pt x="55296" y="103756"/>
                    <a:pt x="55296" y="101948"/>
                  </a:cubicBezTo>
                  <a:lnTo>
                    <a:pt x="55296" y="63446"/>
                  </a:lnTo>
                  <a:cubicBezTo>
                    <a:pt x="55296" y="60901"/>
                    <a:pt x="53493" y="57777"/>
                    <a:pt x="51288" y="56503"/>
                  </a:cubicBezTo>
                  <a:lnTo>
                    <a:pt x="14135" y="35058"/>
                  </a:lnTo>
                  <a:cubicBezTo>
                    <a:pt x="12374" y="34042"/>
                    <a:pt x="12375" y="31502"/>
                    <a:pt x="14136" y="30486"/>
                  </a:cubicBezTo>
                  <a:lnTo>
                    <a:pt x="15040" y="29966"/>
                  </a:lnTo>
                  <a:lnTo>
                    <a:pt x="11891" y="9331"/>
                  </a:lnTo>
                  <a:cubicBezTo>
                    <a:pt x="11555" y="6807"/>
                    <a:pt x="9477" y="3700"/>
                    <a:pt x="7272" y="2429"/>
                  </a:cubicBezTo>
                  <a:lnTo>
                    <a:pt x="4008" y="543"/>
                  </a:lnTo>
                  <a:cubicBezTo>
                    <a:pt x="3370" y="175"/>
                    <a:pt x="2765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1"/>
            <p:cNvSpPr/>
            <p:nvPr/>
          </p:nvSpPr>
          <p:spPr>
            <a:xfrm>
              <a:off x="2256600" y="2710150"/>
              <a:ext cx="1355050" cy="1939700"/>
            </a:xfrm>
            <a:custGeom>
              <a:avLst/>
              <a:gdLst/>
              <a:ahLst/>
              <a:cxnLst/>
              <a:rect l="l" t="t" r="r" b="b"/>
              <a:pathLst>
                <a:path w="54202" h="77588" extrusionOk="0">
                  <a:moveTo>
                    <a:pt x="9084" y="1"/>
                  </a:moveTo>
                  <a:cubicBezTo>
                    <a:pt x="7631" y="1"/>
                    <a:pt x="6178" y="318"/>
                    <a:pt x="5076" y="952"/>
                  </a:cubicBezTo>
                  <a:lnTo>
                    <a:pt x="1759" y="2867"/>
                  </a:lnTo>
                  <a:cubicBezTo>
                    <a:pt x="0" y="3885"/>
                    <a:pt x="0" y="6423"/>
                    <a:pt x="1759" y="7439"/>
                  </a:cubicBezTo>
                  <a:lnTo>
                    <a:pt x="31643" y="24686"/>
                  </a:lnTo>
                  <a:lnTo>
                    <a:pt x="38917" y="28888"/>
                  </a:lnTo>
                  <a:cubicBezTo>
                    <a:pt x="41121" y="30157"/>
                    <a:pt x="42926" y="33284"/>
                    <a:pt x="42926" y="35831"/>
                  </a:cubicBezTo>
                  <a:lnTo>
                    <a:pt x="42926" y="74338"/>
                  </a:lnTo>
                  <a:cubicBezTo>
                    <a:pt x="42918" y="76134"/>
                    <a:pt x="42011" y="77189"/>
                    <a:pt x="40698" y="77189"/>
                  </a:cubicBezTo>
                  <a:cubicBezTo>
                    <a:pt x="40327" y="77189"/>
                    <a:pt x="39924" y="77104"/>
                    <a:pt x="39500" y="76929"/>
                  </a:cubicBezTo>
                  <a:lnTo>
                    <a:pt x="39500" y="76929"/>
                  </a:lnTo>
                  <a:cubicBezTo>
                    <a:pt x="39726" y="77031"/>
                    <a:pt x="39958" y="77118"/>
                    <a:pt x="40196" y="77188"/>
                  </a:cubicBezTo>
                  <a:cubicBezTo>
                    <a:pt x="41037" y="77455"/>
                    <a:pt x="41973" y="77588"/>
                    <a:pt x="42910" y="77588"/>
                  </a:cubicBezTo>
                  <a:cubicBezTo>
                    <a:pt x="44023" y="77588"/>
                    <a:pt x="45136" y="77400"/>
                    <a:pt x="46091" y="77023"/>
                  </a:cubicBezTo>
                  <a:cubicBezTo>
                    <a:pt x="46201" y="76988"/>
                    <a:pt x="46310" y="76949"/>
                    <a:pt x="46415" y="76901"/>
                  </a:cubicBezTo>
                  <a:cubicBezTo>
                    <a:pt x="46425" y="76893"/>
                    <a:pt x="46443" y="76893"/>
                    <a:pt x="46461" y="76883"/>
                  </a:cubicBezTo>
                  <a:cubicBezTo>
                    <a:pt x="46517" y="76855"/>
                    <a:pt x="46572" y="76837"/>
                    <a:pt x="46628" y="76799"/>
                  </a:cubicBezTo>
                  <a:cubicBezTo>
                    <a:pt x="46735" y="76758"/>
                    <a:pt x="46838" y="76706"/>
                    <a:pt x="46933" y="76642"/>
                  </a:cubicBezTo>
                  <a:lnTo>
                    <a:pt x="50192" y="74763"/>
                  </a:lnTo>
                  <a:cubicBezTo>
                    <a:pt x="50202" y="74753"/>
                    <a:pt x="50215" y="74747"/>
                    <a:pt x="50228" y="74745"/>
                  </a:cubicBezTo>
                  <a:cubicBezTo>
                    <a:pt x="52348" y="73495"/>
                    <a:pt x="54080" y="70560"/>
                    <a:pt x="54191" y="68079"/>
                  </a:cubicBezTo>
                  <a:cubicBezTo>
                    <a:pt x="54198" y="67994"/>
                    <a:pt x="54201" y="67907"/>
                    <a:pt x="54199" y="67822"/>
                  </a:cubicBezTo>
                  <a:lnTo>
                    <a:pt x="54199" y="29313"/>
                  </a:lnTo>
                  <a:cubicBezTo>
                    <a:pt x="54199" y="26768"/>
                    <a:pt x="52404" y="23648"/>
                    <a:pt x="50192" y="22372"/>
                  </a:cubicBezTo>
                  <a:lnTo>
                    <a:pt x="42926" y="18177"/>
                  </a:lnTo>
                  <a:lnTo>
                    <a:pt x="13092" y="952"/>
                  </a:lnTo>
                  <a:cubicBezTo>
                    <a:pt x="11991" y="318"/>
                    <a:pt x="10538" y="1"/>
                    <a:pt x="90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1"/>
            <p:cNvSpPr/>
            <p:nvPr/>
          </p:nvSpPr>
          <p:spPr>
            <a:xfrm>
              <a:off x="3244075" y="3344350"/>
              <a:ext cx="367575" cy="1305525"/>
            </a:xfrm>
            <a:custGeom>
              <a:avLst/>
              <a:gdLst/>
              <a:ahLst/>
              <a:cxnLst/>
              <a:rect l="l" t="t" r="r" b="b"/>
              <a:pathLst>
                <a:path w="14703" h="52221" extrusionOk="0">
                  <a:moveTo>
                    <a:pt x="13527" y="0"/>
                  </a:moveTo>
                  <a:lnTo>
                    <a:pt x="2247" y="6512"/>
                  </a:lnTo>
                  <a:cubicBezTo>
                    <a:pt x="2976" y="7770"/>
                    <a:pt x="3427" y="9190"/>
                    <a:pt x="3427" y="10463"/>
                  </a:cubicBezTo>
                  <a:lnTo>
                    <a:pt x="3427" y="48970"/>
                  </a:lnTo>
                  <a:cubicBezTo>
                    <a:pt x="3419" y="50766"/>
                    <a:pt x="2512" y="51821"/>
                    <a:pt x="1199" y="51821"/>
                  </a:cubicBezTo>
                  <a:cubicBezTo>
                    <a:pt x="828" y="51821"/>
                    <a:pt x="425" y="51736"/>
                    <a:pt x="1" y="51561"/>
                  </a:cubicBezTo>
                  <a:lnTo>
                    <a:pt x="1" y="51561"/>
                  </a:lnTo>
                  <a:cubicBezTo>
                    <a:pt x="227" y="51663"/>
                    <a:pt x="459" y="51750"/>
                    <a:pt x="695" y="51820"/>
                  </a:cubicBezTo>
                  <a:cubicBezTo>
                    <a:pt x="1536" y="52087"/>
                    <a:pt x="2472" y="52220"/>
                    <a:pt x="3409" y="52220"/>
                  </a:cubicBezTo>
                  <a:cubicBezTo>
                    <a:pt x="4523" y="52220"/>
                    <a:pt x="5637" y="52032"/>
                    <a:pt x="6592" y="51655"/>
                  </a:cubicBezTo>
                  <a:cubicBezTo>
                    <a:pt x="6702" y="51620"/>
                    <a:pt x="6811" y="51581"/>
                    <a:pt x="6916" y="51533"/>
                  </a:cubicBezTo>
                  <a:cubicBezTo>
                    <a:pt x="6926" y="51525"/>
                    <a:pt x="6944" y="51525"/>
                    <a:pt x="6962" y="51515"/>
                  </a:cubicBezTo>
                  <a:cubicBezTo>
                    <a:pt x="7018" y="51487"/>
                    <a:pt x="7073" y="51469"/>
                    <a:pt x="7129" y="51431"/>
                  </a:cubicBezTo>
                  <a:cubicBezTo>
                    <a:pt x="7236" y="51390"/>
                    <a:pt x="7337" y="51338"/>
                    <a:pt x="7434" y="51274"/>
                  </a:cubicBezTo>
                  <a:lnTo>
                    <a:pt x="10692" y="49395"/>
                  </a:lnTo>
                  <a:cubicBezTo>
                    <a:pt x="10703" y="49385"/>
                    <a:pt x="10715" y="49379"/>
                    <a:pt x="10729" y="49377"/>
                  </a:cubicBezTo>
                  <a:cubicBezTo>
                    <a:pt x="12849" y="48127"/>
                    <a:pt x="14581" y="45192"/>
                    <a:pt x="14691" y="42711"/>
                  </a:cubicBezTo>
                  <a:cubicBezTo>
                    <a:pt x="14699" y="42626"/>
                    <a:pt x="14702" y="42539"/>
                    <a:pt x="14700" y="42452"/>
                  </a:cubicBezTo>
                  <a:lnTo>
                    <a:pt x="14700" y="3945"/>
                  </a:lnTo>
                  <a:cubicBezTo>
                    <a:pt x="14700" y="2673"/>
                    <a:pt x="14251" y="1257"/>
                    <a:pt x="135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1"/>
            <p:cNvSpPr/>
            <p:nvPr/>
          </p:nvSpPr>
          <p:spPr>
            <a:xfrm>
              <a:off x="1327600" y="3523375"/>
              <a:ext cx="937350" cy="900050"/>
            </a:xfrm>
            <a:custGeom>
              <a:avLst/>
              <a:gdLst/>
              <a:ahLst/>
              <a:cxnLst/>
              <a:rect l="l" t="t" r="r" b="b"/>
              <a:pathLst>
                <a:path w="37494" h="36002" extrusionOk="0">
                  <a:moveTo>
                    <a:pt x="5289" y="0"/>
                  </a:moveTo>
                  <a:cubicBezTo>
                    <a:pt x="1" y="4388"/>
                    <a:pt x="3182" y="26902"/>
                    <a:pt x="8604" y="32439"/>
                  </a:cubicBezTo>
                  <a:cubicBezTo>
                    <a:pt x="8650" y="32492"/>
                    <a:pt x="8703" y="32541"/>
                    <a:pt x="8752" y="32592"/>
                  </a:cubicBezTo>
                  <a:cubicBezTo>
                    <a:pt x="8814" y="32654"/>
                    <a:pt x="8875" y="32715"/>
                    <a:pt x="8939" y="32774"/>
                  </a:cubicBezTo>
                  <a:cubicBezTo>
                    <a:pt x="9091" y="32923"/>
                    <a:pt x="9254" y="33068"/>
                    <a:pt x="9430" y="33210"/>
                  </a:cubicBezTo>
                  <a:cubicBezTo>
                    <a:pt x="9472" y="33246"/>
                    <a:pt x="9515" y="33278"/>
                    <a:pt x="9558" y="33314"/>
                  </a:cubicBezTo>
                  <a:cubicBezTo>
                    <a:pt x="9692" y="33417"/>
                    <a:pt x="9823" y="33522"/>
                    <a:pt x="9968" y="33622"/>
                  </a:cubicBezTo>
                  <a:cubicBezTo>
                    <a:pt x="10194" y="33785"/>
                    <a:pt x="10427" y="33934"/>
                    <a:pt x="10670" y="34070"/>
                  </a:cubicBezTo>
                  <a:cubicBezTo>
                    <a:pt x="12900" y="35358"/>
                    <a:pt x="15824" y="36001"/>
                    <a:pt x="18747" y="36001"/>
                  </a:cubicBezTo>
                  <a:cubicBezTo>
                    <a:pt x="21670" y="36001"/>
                    <a:pt x="24594" y="35358"/>
                    <a:pt x="26824" y="34070"/>
                  </a:cubicBezTo>
                  <a:cubicBezTo>
                    <a:pt x="27067" y="33932"/>
                    <a:pt x="27303" y="33781"/>
                    <a:pt x="27529" y="33619"/>
                  </a:cubicBezTo>
                  <a:cubicBezTo>
                    <a:pt x="27666" y="33524"/>
                    <a:pt x="27787" y="33427"/>
                    <a:pt x="27912" y="33332"/>
                  </a:cubicBezTo>
                  <a:cubicBezTo>
                    <a:pt x="27964" y="33289"/>
                    <a:pt x="28018" y="33250"/>
                    <a:pt x="28071" y="33205"/>
                  </a:cubicBezTo>
                  <a:cubicBezTo>
                    <a:pt x="28240" y="33068"/>
                    <a:pt x="28396" y="32928"/>
                    <a:pt x="28543" y="32785"/>
                  </a:cubicBezTo>
                  <a:cubicBezTo>
                    <a:pt x="28616" y="32716"/>
                    <a:pt x="28688" y="32644"/>
                    <a:pt x="28760" y="32574"/>
                  </a:cubicBezTo>
                  <a:cubicBezTo>
                    <a:pt x="28801" y="32531"/>
                    <a:pt x="28845" y="32488"/>
                    <a:pt x="28885" y="32446"/>
                  </a:cubicBezTo>
                  <a:cubicBezTo>
                    <a:pt x="34307" y="26911"/>
                    <a:pt x="37493" y="4390"/>
                    <a:pt x="3220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1"/>
            <p:cNvSpPr/>
            <p:nvPr/>
          </p:nvSpPr>
          <p:spPr>
            <a:xfrm>
              <a:off x="1327600" y="3523375"/>
              <a:ext cx="937350" cy="900050"/>
            </a:xfrm>
            <a:custGeom>
              <a:avLst/>
              <a:gdLst/>
              <a:ahLst/>
              <a:cxnLst/>
              <a:rect l="l" t="t" r="r" b="b"/>
              <a:pathLst>
                <a:path w="37494" h="36002" extrusionOk="0">
                  <a:moveTo>
                    <a:pt x="5289" y="0"/>
                  </a:moveTo>
                  <a:cubicBezTo>
                    <a:pt x="1" y="4388"/>
                    <a:pt x="3182" y="26902"/>
                    <a:pt x="8604" y="32439"/>
                  </a:cubicBezTo>
                  <a:cubicBezTo>
                    <a:pt x="8650" y="32492"/>
                    <a:pt x="8703" y="32541"/>
                    <a:pt x="8752" y="32592"/>
                  </a:cubicBezTo>
                  <a:cubicBezTo>
                    <a:pt x="8814" y="32654"/>
                    <a:pt x="8875" y="32715"/>
                    <a:pt x="8939" y="32774"/>
                  </a:cubicBezTo>
                  <a:cubicBezTo>
                    <a:pt x="9091" y="32923"/>
                    <a:pt x="9254" y="33068"/>
                    <a:pt x="9430" y="33210"/>
                  </a:cubicBezTo>
                  <a:cubicBezTo>
                    <a:pt x="9472" y="33246"/>
                    <a:pt x="9515" y="33278"/>
                    <a:pt x="9558" y="33314"/>
                  </a:cubicBezTo>
                  <a:cubicBezTo>
                    <a:pt x="9692" y="33417"/>
                    <a:pt x="9823" y="33522"/>
                    <a:pt x="9968" y="33622"/>
                  </a:cubicBezTo>
                  <a:cubicBezTo>
                    <a:pt x="10194" y="33785"/>
                    <a:pt x="10427" y="33934"/>
                    <a:pt x="10670" y="34070"/>
                  </a:cubicBezTo>
                  <a:cubicBezTo>
                    <a:pt x="12900" y="35358"/>
                    <a:pt x="15824" y="36001"/>
                    <a:pt x="18747" y="36001"/>
                  </a:cubicBezTo>
                  <a:cubicBezTo>
                    <a:pt x="21670" y="36001"/>
                    <a:pt x="24594" y="35358"/>
                    <a:pt x="26824" y="34070"/>
                  </a:cubicBezTo>
                  <a:cubicBezTo>
                    <a:pt x="27067" y="33932"/>
                    <a:pt x="27303" y="33781"/>
                    <a:pt x="27529" y="33619"/>
                  </a:cubicBezTo>
                  <a:cubicBezTo>
                    <a:pt x="27666" y="33524"/>
                    <a:pt x="27787" y="33427"/>
                    <a:pt x="27912" y="33332"/>
                  </a:cubicBezTo>
                  <a:cubicBezTo>
                    <a:pt x="27964" y="33289"/>
                    <a:pt x="28018" y="33250"/>
                    <a:pt x="28071" y="33205"/>
                  </a:cubicBezTo>
                  <a:cubicBezTo>
                    <a:pt x="28240" y="33068"/>
                    <a:pt x="28396" y="32928"/>
                    <a:pt x="28543" y="32785"/>
                  </a:cubicBezTo>
                  <a:cubicBezTo>
                    <a:pt x="28616" y="32716"/>
                    <a:pt x="28688" y="32644"/>
                    <a:pt x="28760" y="32574"/>
                  </a:cubicBezTo>
                  <a:cubicBezTo>
                    <a:pt x="28801" y="32531"/>
                    <a:pt x="28845" y="32488"/>
                    <a:pt x="28885" y="32446"/>
                  </a:cubicBezTo>
                  <a:cubicBezTo>
                    <a:pt x="34307" y="26911"/>
                    <a:pt x="37493" y="4390"/>
                    <a:pt x="32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1"/>
            <p:cNvSpPr/>
            <p:nvPr/>
          </p:nvSpPr>
          <p:spPr>
            <a:xfrm>
              <a:off x="1364725" y="3412725"/>
              <a:ext cx="863050" cy="453950"/>
            </a:xfrm>
            <a:custGeom>
              <a:avLst/>
              <a:gdLst/>
              <a:ahLst/>
              <a:cxnLst/>
              <a:rect l="l" t="t" r="r" b="b"/>
              <a:pathLst>
                <a:path w="34522" h="18158" extrusionOk="0">
                  <a:moveTo>
                    <a:pt x="17261" y="1"/>
                  </a:moveTo>
                  <a:cubicBezTo>
                    <a:pt x="13237" y="1"/>
                    <a:pt x="9212" y="887"/>
                    <a:pt x="6141" y="2659"/>
                  </a:cubicBezTo>
                  <a:cubicBezTo>
                    <a:pt x="1" y="6205"/>
                    <a:pt x="1" y="11954"/>
                    <a:pt x="6141" y="15500"/>
                  </a:cubicBezTo>
                  <a:cubicBezTo>
                    <a:pt x="9212" y="17272"/>
                    <a:pt x="13237" y="18158"/>
                    <a:pt x="17261" y="18158"/>
                  </a:cubicBezTo>
                  <a:cubicBezTo>
                    <a:pt x="21286" y="18158"/>
                    <a:pt x="25310" y="17272"/>
                    <a:pt x="28381" y="15500"/>
                  </a:cubicBezTo>
                  <a:cubicBezTo>
                    <a:pt x="34522" y="11954"/>
                    <a:pt x="34522" y="6205"/>
                    <a:pt x="28381" y="2659"/>
                  </a:cubicBezTo>
                  <a:cubicBezTo>
                    <a:pt x="25310" y="887"/>
                    <a:pt x="21286" y="1"/>
                    <a:pt x="1726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1"/>
            <p:cNvSpPr/>
            <p:nvPr/>
          </p:nvSpPr>
          <p:spPr>
            <a:xfrm>
              <a:off x="1364725" y="3412725"/>
              <a:ext cx="863050" cy="453950"/>
            </a:xfrm>
            <a:custGeom>
              <a:avLst/>
              <a:gdLst/>
              <a:ahLst/>
              <a:cxnLst/>
              <a:rect l="l" t="t" r="r" b="b"/>
              <a:pathLst>
                <a:path w="34522" h="18158" extrusionOk="0">
                  <a:moveTo>
                    <a:pt x="17261" y="1"/>
                  </a:moveTo>
                  <a:cubicBezTo>
                    <a:pt x="13237" y="1"/>
                    <a:pt x="9212" y="887"/>
                    <a:pt x="6141" y="2659"/>
                  </a:cubicBezTo>
                  <a:cubicBezTo>
                    <a:pt x="1" y="6205"/>
                    <a:pt x="1" y="11954"/>
                    <a:pt x="6141" y="15500"/>
                  </a:cubicBezTo>
                  <a:cubicBezTo>
                    <a:pt x="9212" y="17272"/>
                    <a:pt x="13237" y="18158"/>
                    <a:pt x="17261" y="18158"/>
                  </a:cubicBezTo>
                  <a:cubicBezTo>
                    <a:pt x="21286" y="18158"/>
                    <a:pt x="25310" y="17272"/>
                    <a:pt x="28381" y="15500"/>
                  </a:cubicBezTo>
                  <a:cubicBezTo>
                    <a:pt x="34522" y="11954"/>
                    <a:pt x="34522" y="6205"/>
                    <a:pt x="28381" y="2659"/>
                  </a:cubicBezTo>
                  <a:cubicBezTo>
                    <a:pt x="25310" y="887"/>
                    <a:pt x="21286" y="1"/>
                    <a:pt x="172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1"/>
            <p:cNvSpPr/>
            <p:nvPr/>
          </p:nvSpPr>
          <p:spPr>
            <a:xfrm>
              <a:off x="1479350" y="3473025"/>
              <a:ext cx="633800" cy="333375"/>
            </a:xfrm>
            <a:custGeom>
              <a:avLst/>
              <a:gdLst/>
              <a:ahLst/>
              <a:cxnLst/>
              <a:rect l="l" t="t" r="r" b="b"/>
              <a:pathLst>
                <a:path w="25352" h="13335" extrusionOk="0">
                  <a:moveTo>
                    <a:pt x="12676" y="0"/>
                  </a:moveTo>
                  <a:cubicBezTo>
                    <a:pt x="9721" y="0"/>
                    <a:pt x="6765" y="651"/>
                    <a:pt x="4510" y="1952"/>
                  </a:cubicBezTo>
                  <a:cubicBezTo>
                    <a:pt x="0" y="4556"/>
                    <a:pt x="0" y="8778"/>
                    <a:pt x="4510" y="11381"/>
                  </a:cubicBezTo>
                  <a:cubicBezTo>
                    <a:pt x="6765" y="12683"/>
                    <a:pt x="9720" y="13334"/>
                    <a:pt x="12675" y="13334"/>
                  </a:cubicBezTo>
                  <a:cubicBezTo>
                    <a:pt x="15631" y="13334"/>
                    <a:pt x="18587" y="12683"/>
                    <a:pt x="20842" y="11381"/>
                  </a:cubicBezTo>
                  <a:cubicBezTo>
                    <a:pt x="25352" y="8778"/>
                    <a:pt x="25352" y="4556"/>
                    <a:pt x="20842" y="1952"/>
                  </a:cubicBezTo>
                  <a:cubicBezTo>
                    <a:pt x="18587" y="651"/>
                    <a:pt x="15631" y="0"/>
                    <a:pt x="12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1"/>
            <p:cNvSpPr/>
            <p:nvPr/>
          </p:nvSpPr>
          <p:spPr>
            <a:xfrm>
              <a:off x="1524550" y="3584900"/>
              <a:ext cx="543400" cy="221500"/>
            </a:xfrm>
            <a:custGeom>
              <a:avLst/>
              <a:gdLst/>
              <a:ahLst/>
              <a:cxnLst/>
              <a:rect l="l" t="t" r="r" b="b"/>
              <a:pathLst>
                <a:path w="21736" h="8860" extrusionOk="0">
                  <a:moveTo>
                    <a:pt x="10868" y="0"/>
                  </a:moveTo>
                  <a:cubicBezTo>
                    <a:pt x="7913" y="0"/>
                    <a:pt x="4957" y="651"/>
                    <a:pt x="2702" y="1952"/>
                  </a:cubicBezTo>
                  <a:cubicBezTo>
                    <a:pt x="1450" y="2676"/>
                    <a:pt x="559" y="3526"/>
                    <a:pt x="1" y="4430"/>
                  </a:cubicBezTo>
                  <a:cubicBezTo>
                    <a:pt x="559" y="5332"/>
                    <a:pt x="1450" y="6184"/>
                    <a:pt x="2702" y="6906"/>
                  </a:cubicBezTo>
                  <a:cubicBezTo>
                    <a:pt x="4957" y="8208"/>
                    <a:pt x="7913" y="8859"/>
                    <a:pt x="10868" y="8859"/>
                  </a:cubicBezTo>
                  <a:cubicBezTo>
                    <a:pt x="13823" y="8859"/>
                    <a:pt x="16779" y="8208"/>
                    <a:pt x="19034" y="6906"/>
                  </a:cubicBezTo>
                  <a:cubicBezTo>
                    <a:pt x="20286" y="6184"/>
                    <a:pt x="21179" y="5334"/>
                    <a:pt x="21735" y="4430"/>
                  </a:cubicBezTo>
                  <a:cubicBezTo>
                    <a:pt x="21179" y="3526"/>
                    <a:pt x="20286" y="2676"/>
                    <a:pt x="19034" y="1952"/>
                  </a:cubicBezTo>
                  <a:cubicBezTo>
                    <a:pt x="16779" y="651"/>
                    <a:pt x="13823" y="0"/>
                    <a:pt x="10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1"/>
            <p:cNvSpPr/>
            <p:nvPr/>
          </p:nvSpPr>
          <p:spPr>
            <a:xfrm>
              <a:off x="1292600" y="2844775"/>
              <a:ext cx="731250" cy="841900"/>
            </a:xfrm>
            <a:custGeom>
              <a:avLst/>
              <a:gdLst/>
              <a:ahLst/>
              <a:cxnLst/>
              <a:rect l="l" t="t" r="r" b="b"/>
              <a:pathLst>
                <a:path w="29250" h="33676" extrusionOk="0">
                  <a:moveTo>
                    <a:pt x="6579" y="1"/>
                  </a:moveTo>
                  <a:cubicBezTo>
                    <a:pt x="5725" y="1"/>
                    <a:pt x="5131" y="496"/>
                    <a:pt x="4548" y="2175"/>
                  </a:cubicBezTo>
                  <a:cubicBezTo>
                    <a:pt x="3540" y="5075"/>
                    <a:pt x="1911" y="11672"/>
                    <a:pt x="2374" y="11736"/>
                  </a:cubicBezTo>
                  <a:cubicBezTo>
                    <a:pt x="8122" y="13311"/>
                    <a:pt x="11107" y="16170"/>
                    <a:pt x="11107" y="16170"/>
                  </a:cubicBezTo>
                  <a:cubicBezTo>
                    <a:pt x="8799" y="15524"/>
                    <a:pt x="6905" y="15316"/>
                    <a:pt x="5421" y="15316"/>
                  </a:cubicBezTo>
                  <a:cubicBezTo>
                    <a:pt x="2701" y="15316"/>
                    <a:pt x="1356" y="16017"/>
                    <a:pt x="1356" y="16017"/>
                  </a:cubicBezTo>
                  <a:cubicBezTo>
                    <a:pt x="1" y="21065"/>
                    <a:pt x="2907" y="22660"/>
                    <a:pt x="2907" y="22660"/>
                  </a:cubicBezTo>
                  <a:cubicBezTo>
                    <a:pt x="3397" y="22625"/>
                    <a:pt x="3887" y="22609"/>
                    <a:pt x="4373" y="22609"/>
                  </a:cubicBezTo>
                  <a:cubicBezTo>
                    <a:pt x="8876" y="22609"/>
                    <a:pt x="13004" y="23959"/>
                    <a:pt x="13004" y="23959"/>
                  </a:cubicBezTo>
                  <a:cubicBezTo>
                    <a:pt x="12868" y="23948"/>
                    <a:pt x="12730" y="23942"/>
                    <a:pt x="12591" y="23942"/>
                  </a:cubicBezTo>
                  <a:cubicBezTo>
                    <a:pt x="9275" y="23942"/>
                    <a:pt x="5245" y="27044"/>
                    <a:pt x="5245" y="27044"/>
                  </a:cubicBezTo>
                  <a:cubicBezTo>
                    <a:pt x="5245" y="27044"/>
                    <a:pt x="6043" y="30485"/>
                    <a:pt x="11186" y="32422"/>
                  </a:cubicBezTo>
                  <a:cubicBezTo>
                    <a:pt x="13873" y="33434"/>
                    <a:pt x="16294" y="33675"/>
                    <a:pt x="17994" y="33675"/>
                  </a:cubicBezTo>
                  <a:cubicBezTo>
                    <a:pt x="19546" y="33675"/>
                    <a:pt x="20496" y="33474"/>
                    <a:pt x="20496" y="33474"/>
                  </a:cubicBezTo>
                  <a:cubicBezTo>
                    <a:pt x="25429" y="31770"/>
                    <a:pt x="29144" y="25976"/>
                    <a:pt x="29197" y="22983"/>
                  </a:cubicBezTo>
                  <a:cubicBezTo>
                    <a:pt x="29249" y="19990"/>
                    <a:pt x="27656" y="15569"/>
                    <a:pt x="27656" y="15569"/>
                  </a:cubicBezTo>
                  <a:cubicBezTo>
                    <a:pt x="24722" y="20595"/>
                    <a:pt x="22356" y="21066"/>
                    <a:pt x="22356" y="21066"/>
                  </a:cubicBezTo>
                  <a:cubicBezTo>
                    <a:pt x="24006" y="19355"/>
                    <a:pt x="24858" y="18268"/>
                    <a:pt x="25874" y="16481"/>
                  </a:cubicBezTo>
                  <a:cubicBezTo>
                    <a:pt x="26824" y="14809"/>
                    <a:pt x="27607" y="13772"/>
                    <a:pt x="25766" y="11665"/>
                  </a:cubicBezTo>
                  <a:cubicBezTo>
                    <a:pt x="23924" y="9560"/>
                    <a:pt x="21476" y="9087"/>
                    <a:pt x="21476" y="9087"/>
                  </a:cubicBezTo>
                  <a:cubicBezTo>
                    <a:pt x="20664" y="11196"/>
                    <a:pt x="18202" y="12676"/>
                    <a:pt x="18202" y="12676"/>
                  </a:cubicBezTo>
                  <a:cubicBezTo>
                    <a:pt x="18202" y="12676"/>
                    <a:pt x="19740" y="8460"/>
                    <a:pt x="19098" y="6609"/>
                  </a:cubicBezTo>
                  <a:cubicBezTo>
                    <a:pt x="18458" y="4757"/>
                    <a:pt x="11302" y="1138"/>
                    <a:pt x="8947" y="521"/>
                  </a:cubicBezTo>
                  <a:cubicBezTo>
                    <a:pt x="7957" y="262"/>
                    <a:pt x="7199" y="1"/>
                    <a:pt x="657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1"/>
            <p:cNvSpPr/>
            <p:nvPr/>
          </p:nvSpPr>
          <p:spPr>
            <a:xfrm>
              <a:off x="1292600" y="2844775"/>
              <a:ext cx="731250" cy="841900"/>
            </a:xfrm>
            <a:custGeom>
              <a:avLst/>
              <a:gdLst/>
              <a:ahLst/>
              <a:cxnLst/>
              <a:rect l="l" t="t" r="r" b="b"/>
              <a:pathLst>
                <a:path w="29250" h="33676" extrusionOk="0">
                  <a:moveTo>
                    <a:pt x="6579" y="1"/>
                  </a:moveTo>
                  <a:cubicBezTo>
                    <a:pt x="5725" y="1"/>
                    <a:pt x="5131" y="496"/>
                    <a:pt x="4548" y="2175"/>
                  </a:cubicBezTo>
                  <a:cubicBezTo>
                    <a:pt x="3540" y="5075"/>
                    <a:pt x="1911" y="11672"/>
                    <a:pt x="2374" y="11736"/>
                  </a:cubicBezTo>
                  <a:cubicBezTo>
                    <a:pt x="8122" y="13311"/>
                    <a:pt x="11107" y="16170"/>
                    <a:pt x="11107" y="16170"/>
                  </a:cubicBezTo>
                  <a:cubicBezTo>
                    <a:pt x="8799" y="15524"/>
                    <a:pt x="6905" y="15316"/>
                    <a:pt x="5421" y="15316"/>
                  </a:cubicBezTo>
                  <a:cubicBezTo>
                    <a:pt x="2701" y="15316"/>
                    <a:pt x="1356" y="16017"/>
                    <a:pt x="1356" y="16017"/>
                  </a:cubicBezTo>
                  <a:cubicBezTo>
                    <a:pt x="1" y="21065"/>
                    <a:pt x="2907" y="22660"/>
                    <a:pt x="2907" y="22660"/>
                  </a:cubicBezTo>
                  <a:cubicBezTo>
                    <a:pt x="3397" y="22625"/>
                    <a:pt x="3887" y="22609"/>
                    <a:pt x="4373" y="22609"/>
                  </a:cubicBezTo>
                  <a:cubicBezTo>
                    <a:pt x="8876" y="22609"/>
                    <a:pt x="13004" y="23959"/>
                    <a:pt x="13004" y="23959"/>
                  </a:cubicBezTo>
                  <a:cubicBezTo>
                    <a:pt x="12868" y="23948"/>
                    <a:pt x="12730" y="23942"/>
                    <a:pt x="12591" y="23942"/>
                  </a:cubicBezTo>
                  <a:cubicBezTo>
                    <a:pt x="9275" y="23942"/>
                    <a:pt x="5245" y="27044"/>
                    <a:pt x="5245" y="27044"/>
                  </a:cubicBezTo>
                  <a:cubicBezTo>
                    <a:pt x="5245" y="27044"/>
                    <a:pt x="6043" y="30485"/>
                    <a:pt x="11186" y="32422"/>
                  </a:cubicBezTo>
                  <a:cubicBezTo>
                    <a:pt x="13873" y="33434"/>
                    <a:pt x="16294" y="33675"/>
                    <a:pt x="17994" y="33675"/>
                  </a:cubicBezTo>
                  <a:cubicBezTo>
                    <a:pt x="19546" y="33675"/>
                    <a:pt x="20496" y="33474"/>
                    <a:pt x="20496" y="33474"/>
                  </a:cubicBezTo>
                  <a:cubicBezTo>
                    <a:pt x="25429" y="31770"/>
                    <a:pt x="29144" y="25976"/>
                    <a:pt x="29197" y="22983"/>
                  </a:cubicBezTo>
                  <a:cubicBezTo>
                    <a:pt x="29249" y="19990"/>
                    <a:pt x="27656" y="15569"/>
                    <a:pt x="27656" y="15569"/>
                  </a:cubicBezTo>
                  <a:cubicBezTo>
                    <a:pt x="24722" y="20595"/>
                    <a:pt x="22356" y="21066"/>
                    <a:pt x="22356" y="21066"/>
                  </a:cubicBezTo>
                  <a:cubicBezTo>
                    <a:pt x="24006" y="19355"/>
                    <a:pt x="24858" y="18268"/>
                    <a:pt x="25874" y="16481"/>
                  </a:cubicBezTo>
                  <a:cubicBezTo>
                    <a:pt x="26824" y="14809"/>
                    <a:pt x="27607" y="13772"/>
                    <a:pt x="25766" y="11665"/>
                  </a:cubicBezTo>
                  <a:cubicBezTo>
                    <a:pt x="23924" y="9560"/>
                    <a:pt x="21476" y="9087"/>
                    <a:pt x="21476" y="9087"/>
                  </a:cubicBezTo>
                  <a:cubicBezTo>
                    <a:pt x="20664" y="11196"/>
                    <a:pt x="18202" y="12676"/>
                    <a:pt x="18202" y="12676"/>
                  </a:cubicBezTo>
                  <a:cubicBezTo>
                    <a:pt x="18202" y="12676"/>
                    <a:pt x="19740" y="8460"/>
                    <a:pt x="19098" y="6609"/>
                  </a:cubicBezTo>
                  <a:cubicBezTo>
                    <a:pt x="18458" y="4757"/>
                    <a:pt x="11302" y="1138"/>
                    <a:pt x="8947" y="521"/>
                  </a:cubicBezTo>
                  <a:cubicBezTo>
                    <a:pt x="7957" y="262"/>
                    <a:pt x="7199" y="1"/>
                    <a:pt x="65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1"/>
            <p:cNvSpPr/>
            <p:nvPr/>
          </p:nvSpPr>
          <p:spPr>
            <a:xfrm>
              <a:off x="1475275" y="2888025"/>
              <a:ext cx="354925" cy="801200"/>
            </a:xfrm>
            <a:custGeom>
              <a:avLst/>
              <a:gdLst/>
              <a:ahLst/>
              <a:cxnLst/>
              <a:rect l="l" t="t" r="r" b="b"/>
              <a:pathLst>
                <a:path w="14197" h="32048" extrusionOk="0">
                  <a:moveTo>
                    <a:pt x="342" y="1"/>
                  </a:moveTo>
                  <a:cubicBezTo>
                    <a:pt x="257" y="1"/>
                    <a:pt x="171" y="37"/>
                    <a:pt x="111" y="107"/>
                  </a:cubicBezTo>
                  <a:cubicBezTo>
                    <a:pt x="1" y="235"/>
                    <a:pt x="16" y="427"/>
                    <a:pt x="144" y="537"/>
                  </a:cubicBezTo>
                  <a:cubicBezTo>
                    <a:pt x="4651" y="4407"/>
                    <a:pt x="13577" y="21648"/>
                    <a:pt x="12886" y="31722"/>
                  </a:cubicBezTo>
                  <a:cubicBezTo>
                    <a:pt x="12876" y="31840"/>
                    <a:pt x="12937" y="31952"/>
                    <a:pt x="13038" y="32009"/>
                  </a:cubicBezTo>
                  <a:cubicBezTo>
                    <a:pt x="13079" y="32032"/>
                    <a:pt x="13124" y="32044"/>
                    <a:pt x="13168" y="32047"/>
                  </a:cubicBezTo>
                  <a:cubicBezTo>
                    <a:pt x="13175" y="32048"/>
                    <a:pt x="13182" y="32048"/>
                    <a:pt x="13189" y="32048"/>
                  </a:cubicBezTo>
                  <a:cubicBezTo>
                    <a:pt x="13349" y="32048"/>
                    <a:pt x="13484" y="31925"/>
                    <a:pt x="13493" y="31763"/>
                  </a:cubicBezTo>
                  <a:cubicBezTo>
                    <a:pt x="14197" y="21530"/>
                    <a:pt x="5124" y="4008"/>
                    <a:pt x="541" y="75"/>
                  </a:cubicBezTo>
                  <a:cubicBezTo>
                    <a:pt x="483" y="25"/>
                    <a:pt x="413" y="1"/>
                    <a:pt x="3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1"/>
            <p:cNvSpPr/>
            <p:nvPr/>
          </p:nvSpPr>
          <p:spPr>
            <a:xfrm>
              <a:off x="1587700" y="3065175"/>
              <a:ext cx="669700" cy="730300"/>
            </a:xfrm>
            <a:custGeom>
              <a:avLst/>
              <a:gdLst/>
              <a:ahLst/>
              <a:cxnLst/>
              <a:rect l="l" t="t" r="r" b="b"/>
              <a:pathLst>
                <a:path w="26788" h="29212" extrusionOk="0">
                  <a:moveTo>
                    <a:pt x="23462" y="1"/>
                  </a:moveTo>
                  <a:cubicBezTo>
                    <a:pt x="22991" y="1"/>
                    <a:pt x="22420" y="95"/>
                    <a:pt x="21728" y="169"/>
                  </a:cubicBezTo>
                  <a:cubicBezTo>
                    <a:pt x="19615" y="396"/>
                    <a:pt x="12965" y="2591"/>
                    <a:pt x="12171" y="4108"/>
                  </a:cubicBezTo>
                  <a:cubicBezTo>
                    <a:pt x="11379" y="5624"/>
                    <a:pt x="12160" y="9464"/>
                    <a:pt x="12160" y="9464"/>
                  </a:cubicBezTo>
                  <a:cubicBezTo>
                    <a:pt x="12160" y="9464"/>
                    <a:pt x="10225" y="7866"/>
                    <a:pt x="9798" y="5941"/>
                  </a:cubicBezTo>
                  <a:cubicBezTo>
                    <a:pt x="9798" y="5941"/>
                    <a:pt x="7623" y="6029"/>
                    <a:pt x="5758" y="7610"/>
                  </a:cubicBezTo>
                  <a:cubicBezTo>
                    <a:pt x="3896" y="9190"/>
                    <a:pt x="4437" y="10188"/>
                    <a:pt x="5041" y="11753"/>
                  </a:cubicBezTo>
                  <a:cubicBezTo>
                    <a:pt x="5686" y="13428"/>
                    <a:pt x="6280" y="14477"/>
                    <a:pt x="7484" y="16168"/>
                  </a:cubicBezTo>
                  <a:lnTo>
                    <a:pt x="7484" y="16168"/>
                  </a:lnTo>
                  <a:cubicBezTo>
                    <a:pt x="7331" y="15953"/>
                    <a:pt x="6779" y="15660"/>
                    <a:pt x="6553" y="15485"/>
                  </a:cubicBezTo>
                  <a:cubicBezTo>
                    <a:pt x="6036" y="15084"/>
                    <a:pt x="5476" y="14769"/>
                    <a:pt x="4985" y="14324"/>
                  </a:cubicBezTo>
                  <a:cubicBezTo>
                    <a:pt x="4040" y="13468"/>
                    <a:pt x="3272" y="12432"/>
                    <a:pt x="2726" y="11280"/>
                  </a:cubicBezTo>
                  <a:cubicBezTo>
                    <a:pt x="1638" y="13104"/>
                    <a:pt x="717" y="15063"/>
                    <a:pt x="358" y="17155"/>
                  </a:cubicBezTo>
                  <a:cubicBezTo>
                    <a:pt x="0" y="19249"/>
                    <a:pt x="246" y="21499"/>
                    <a:pt x="1357" y="23309"/>
                  </a:cubicBezTo>
                  <a:cubicBezTo>
                    <a:pt x="2503" y="25174"/>
                    <a:pt x="4754" y="26672"/>
                    <a:pt x="7004" y="26672"/>
                  </a:cubicBezTo>
                  <a:cubicBezTo>
                    <a:pt x="7201" y="26672"/>
                    <a:pt x="7397" y="26660"/>
                    <a:pt x="7593" y="26637"/>
                  </a:cubicBezTo>
                  <a:cubicBezTo>
                    <a:pt x="7652" y="26696"/>
                    <a:pt x="7713" y="26753"/>
                    <a:pt x="7773" y="26811"/>
                  </a:cubicBezTo>
                  <a:cubicBezTo>
                    <a:pt x="9416" y="28344"/>
                    <a:pt x="11661" y="29211"/>
                    <a:pt x="13907" y="29211"/>
                  </a:cubicBezTo>
                  <a:cubicBezTo>
                    <a:pt x="14311" y="29211"/>
                    <a:pt x="14716" y="29183"/>
                    <a:pt x="15117" y="29126"/>
                  </a:cubicBezTo>
                  <a:cubicBezTo>
                    <a:pt x="17826" y="28740"/>
                    <a:pt x="20314" y="27026"/>
                    <a:pt x="21641" y="24631"/>
                  </a:cubicBezTo>
                  <a:cubicBezTo>
                    <a:pt x="21845" y="24265"/>
                    <a:pt x="22027" y="23852"/>
                    <a:pt x="21948" y="23440"/>
                  </a:cubicBezTo>
                  <a:cubicBezTo>
                    <a:pt x="21868" y="23026"/>
                    <a:pt x="21541" y="22710"/>
                    <a:pt x="21220" y="22437"/>
                  </a:cubicBezTo>
                  <a:cubicBezTo>
                    <a:pt x="19570" y="21059"/>
                    <a:pt x="17590" y="20135"/>
                    <a:pt x="15475" y="19759"/>
                  </a:cubicBezTo>
                  <a:lnTo>
                    <a:pt x="15475" y="19759"/>
                  </a:lnTo>
                  <a:cubicBezTo>
                    <a:pt x="15713" y="19800"/>
                    <a:pt x="15964" y="19817"/>
                    <a:pt x="16222" y="19817"/>
                  </a:cubicBezTo>
                  <a:cubicBezTo>
                    <a:pt x="17180" y="19817"/>
                    <a:pt x="18237" y="19592"/>
                    <a:pt x="19142" y="19587"/>
                  </a:cubicBezTo>
                  <a:cubicBezTo>
                    <a:pt x="19182" y="19587"/>
                    <a:pt x="19222" y="19587"/>
                    <a:pt x="19262" y="19587"/>
                  </a:cubicBezTo>
                  <a:cubicBezTo>
                    <a:pt x="20875" y="19587"/>
                    <a:pt x="22496" y="19717"/>
                    <a:pt x="24070" y="20071"/>
                  </a:cubicBezTo>
                  <a:cubicBezTo>
                    <a:pt x="24070" y="20071"/>
                    <a:pt x="26787" y="19070"/>
                    <a:pt x="26272" y="14534"/>
                  </a:cubicBezTo>
                  <a:cubicBezTo>
                    <a:pt x="26272" y="14534"/>
                    <a:pt x="24485" y="13232"/>
                    <a:pt x="20461" y="13232"/>
                  </a:cubicBezTo>
                  <a:cubicBezTo>
                    <a:pt x="19672" y="13232"/>
                    <a:pt x="18797" y="13283"/>
                    <a:pt x="17833" y="13402"/>
                  </a:cubicBezTo>
                  <a:cubicBezTo>
                    <a:pt x="17833" y="13402"/>
                    <a:pt x="20780" y="11321"/>
                    <a:pt x="25949" y="10706"/>
                  </a:cubicBezTo>
                  <a:cubicBezTo>
                    <a:pt x="25949" y="10706"/>
                    <a:pt x="25949" y="10706"/>
                    <a:pt x="25949" y="10706"/>
                  </a:cubicBezTo>
                  <a:cubicBezTo>
                    <a:pt x="26355" y="10706"/>
                    <a:pt x="25806" y="4801"/>
                    <a:pt x="25314" y="2168"/>
                  </a:cubicBezTo>
                  <a:cubicBezTo>
                    <a:pt x="24983" y="397"/>
                    <a:pt x="24431" y="1"/>
                    <a:pt x="23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1"/>
            <p:cNvSpPr/>
            <p:nvPr/>
          </p:nvSpPr>
          <p:spPr>
            <a:xfrm>
              <a:off x="1767675" y="3099500"/>
              <a:ext cx="394125" cy="650500"/>
            </a:xfrm>
            <a:custGeom>
              <a:avLst/>
              <a:gdLst/>
              <a:ahLst/>
              <a:cxnLst/>
              <a:rect l="l" t="t" r="r" b="b"/>
              <a:pathLst>
                <a:path w="15765" h="26020" extrusionOk="0">
                  <a:moveTo>
                    <a:pt x="15458" y="1"/>
                  </a:moveTo>
                  <a:cubicBezTo>
                    <a:pt x="15407" y="1"/>
                    <a:pt x="15355" y="15"/>
                    <a:pt x="15309" y="47"/>
                  </a:cubicBezTo>
                  <a:cubicBezTo>
                    <a:pt x="10842" y="2848"/>
                    <a:pt x="732" y="16801"/>
                    <a:pt x="13" y="25731"/>
                  </a:cubicBezTo>
                  <a:cubicBezTo>
                    <a:pt x="0" y="25877"/>
                    <a:pt x="110" y="26005"/>
                    <a:pt x="256" y="26018"/>
                  </a:cubicBezTo>
                  <a:cubicBezTo>
                    <a:pt x="263" y="26019"/>
                    <a:pt x="269" y="26019"/>
                    <a:pt x="276" y="26019"/>
                  </a:cubicBezTo>
                  <a:cubicBezTo>
                    <a:pt x="309" y="26019"/>
                    <a:pt x="343" y="26013"/>
                    <a:pt x="374" y="26000"/>
                  </a:cubicBezTo>
                  <a:cubicBezTo>
                    <a:pt x="469" y="25963"/>
                    <a:pt x="535" y="25876"/>
                    <a:pt x="543" y="25772"/>
                  </a:cubicBezTo>
                  <a:cubicBezTo>
                    <a:pt x="1252" y="16983"/>
                    <a:pt x="11198" y="3253"/>
                    <a:pt x="15593" y="498"/>
                  </a:cubicBezTo>
                  <a:cubicBezTo>
                    <a:pt x="15724" y="421"/>
                    <a:pt x="15765" y="254"/>
                    <a:pt x="15684" y="126"/>
                  </a:cubicBezTo>
                  <a:cubicBezTo>
                    <a:pt x="15634" y="45"/>
                    <a:pt x="15547" y="1"/>
                    <a:pt x="15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1"/>
            <p:cNvSpPr/>
            <p:nvPr/>
          </p:nvSpPr>
          <p:spPr>
            <a:xfrm>
              <a:off x="4004575" y="238100"/>
              <a:ext cx="1365400" cy="1103425"/>
            </a:xfrm>
            <a:custGeom>
              <a:avLst/>
              <a:gdLst/>
              <a:ahLst/>
              <a:cxnLst/>
              <a:rect l="l" t="t" r="r" b="b"/>
              <a:pathLst>
                <a:path w="54616" h="44137" extrusionOk="0">
                  <a:moveTo>
                    <a:pt x="40858" y="1"/>
                  </a:moveTo>
                  <a:cubicBezTo>
                    <a:pt x="40826" y="1"/>
                    <a:pt x="40794" y="1"/>
                    <a:pt x="40762" y="1"/>
                  </a:cubicBezTo>
                  <a:cubicBezTo>
                    <a:pt x="35546" y="29"/>
                    <a:pt x="31038" y="4346"/>
                    <a:pt x="28762" y="9341"/>
                  </a:cubicBezTo>
                  <a:cubicBezTo>
                    <a:pt x="27791" y="11473"/>
                    <a:pt x="26708" y="13550"/>
                    <a:pt x="25415" y="15502"/>
                  </a:cubicBezTo>
                  <a:lnTo>
                    <a:pt x="22584" y="19768"/>
                  </a:lnTo>
                  <a:lnTo>
                    <a:pt x="32333" y="26544"/>
                  </a:lnTo>
                  <a:lnTo>
                    <a:pt x="24799" y="32656"/>
                  </a:lnTo>
                  <a:lnTo>
                    <a:pt x="28721" y="39648"/>
                  </a:lnTo>
                  <a:lnTo>
                    <a:pt x="22584" y="32883"/>
                  </a:lnTo>
                  <a:lnTo>
                    <a:pt x="26760" y="26476"/>
                  </a:lnTo>
                  <a:lnTo>
                    <a:pt x="18404" y="20700"/>
                  </a:lnTo>
                  <a:lnTo>
                    <a:pt x="24694" y="7425"/>
                  </a:lnTo>
                  <a:cubicBezTo>
                    <a:pt x="22187" y="3361"/>
                    <a:pt x="18185" y="183"/>
                    <a:pt x="13692" y="183"/>
                  </a:cubicBezTo>
                  <a:cubicBezTo>
                    <a:pt x="13668" y="183"/>
                    <a:pt x="13643" y="183"/>
                    <a:pt x="13619" y="183"/>
                  </a:cubicBezTo>
                  <a:cubicBezTo>
                    <a:pt x="9566" y="211"/>
                    <a:pt x="5925" y="2005"/>
                    <a:pt x="3444" y="4819"/>
                  </a:cubicBezTo>
                  <a:lnTo>
                    <a:pt x="3398" y="4871"/>
                  </a:lnTo>
                  <a:lnTo>
                    <a:pt x="3409" y="4880"/>
                  </a:lnTo>
                  <a:cubicBezTo>
                    <a:pt x="1283" y="7313"/>
                    <a:pt x="1" y="10485"/>
                    <a:pt x="24" y="13969"/>
                  </a:cubicBezTo>
                  <a:cubicBezTo>
                    <a:pt x="96" y="24773"/>
                    <a:pt x="10152" y="30672"/>
                    <a:pt x="18596" y="37704"/>
                  </a:cubicBezTo>
                  <a:lnTo>
                    <a:pt x="27282" y="44136"/>
                  </a:lnTo>
                  <a:lnTo>
                    <a:pt x="36292" y="37581"/>
                  </a:lnTo>
                  <a:cubicBezTo>
                    <a:pt x="44638" y="30439"/>
                    <a:pt x="54615" y="24405"/>
                    <a:pt x="54543" y="13601"/>
                  </a:cubicBezTo>
                  <a:cubicBezTo>
                    <a:pt x="54519" y="10118"/>
                    <a:pt x="53191" y="6962"/>
                    <a:pt x="51038" y="4558"/>
                  </a:cubicBezTo>
                  <a:lnTo>
                    <a:pt x="51045" y="4550"/>
                  </a:lnTo>
                  <a:lnTo>
                    <a:pt x="51000" y="4496"/>
                  </a:lnTo>
                  <a:cubicBezTo>
                    <a:pt x="48498" y="1741"/>
                    <a:pt x="44870" y="1"/>
                    <a:pt x="4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1"/>
            <p:cNvSpPr/>
            <p:nvPr/>
          </p:nvSpPr>
          <p:spPr>
            <a:xfrm>
              <a:off x="4054725" y="934675"/>
              <a:ext cx="279475" cy="204150"/>
            </a:xfrm>
            <a:custGeom>
              <a:avLst/>
              <a:gdLst/>
              <a:ahLst/>
              <a:cxnLst/>
              <a:rect l="l" t="t" r="r" b="b"/>
              <a:pathLst>
                <a:path w="11179" h="8166" extrusionOk="0">
                  <a:moveTo>
                    <a:pt x="5647" y="0"/>
                  </a:moveTo>
                  <a:lnTo>
                    <a:pt x="5647" y="0"/>
                  </a:lnTo>
                  <a:cubicBezTo>
                    <a:pt x="5647" y="0"/>
                    <a:pt x="6016" y="5327"/>
                    <a:pt x="0" y="7424"/>
                  </a:cubicBezTo>
                  <a:cubicBezTo>
                    <a:pt x="0" y="7424"/>
                    <a:pt x="1457" y="8165"/>
                    <a:pt x="3606" y="8165"/>
                  </a:cubicBezTo>
                  <a:cubicBezTo>
                    <a:pt x="5706" y="8165"/>
                    <a:pt x="8467" y="7458"/>
                    <a:pt x="11178" y="4664"/>
                  </a:cubicBezTo>
                  <a:lnTo>
                    <a:pt x="56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0553E31C-1AAC-B448-8596-28C8DFE1F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" r="84846" b="10162"/>
          <a:stretch/>
        </p:blipFill>
        <p:spPr bwMode="auto">
          <a:xfrm>
            <a:off x="5283793" y="1159990"/>
            <a:ext cx="639966" cy="354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9025CB-F679-E146-86D9-39C44626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99" y="463219"/>
            <a:ext cx="8067687" cy="556500"/>
          </a:xfrm>
        </p:spPr>
        <p:txBody>
          <a:bodyPr/>
          <a:lstStyle/>
          <a:p>
            <a:r>
              <a:rPr lang="en-US" dirty="0"/>
              <a:t>TOP CONTRIBUTING WORDS (NEGATIVITY &amp; CONTEMPT)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5B7E35A-98FF-AA4A-A270-47F1AB94A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55" y="1860722"/>
            <a:ext cx="2437040" cy="18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6D23F1-141C-A742-9521-BE015C50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 r="84319" b="9386"/>
          <a:stretch/>
        </p:blipFill>
        <p:spPr bwMode="auto">
          <a:xfrm>
            <a:off x="631741" y="1215818"/>
            <a:ext cx="639966" cy="345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34664E-2EF7-FF43-80FF-A3CEB56E7066}"/>
              </a:ext>
            </a:extLst>
          </p:cNvPr>
          <p:cNvSpPr/>
          <p:nvPr/>
        </p:nvSpPr>
        <p:spPr>
          <a:xfrm>
            <a:off x="1735612" y="1860722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9F95A-1F04-624D-8981-733A8516B4F4}"/>
              </a:ext>
            </a:extLst>
          </p:cNvPr>
          <p:cNvSpPr/>
          <p:nvPr/>
        </p:nvSpPr>
        <p:spPr>
          <a:xfrm>
            <a:off x="508889" y="1303933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1119B-E77A-564C-893A-1090F4582943}"/>
              </a:ext>
            </a:extLst>
          </p:cNvPr>
          <p:cNvCxnSpPr/>
          <p:nvPr/>
        </p:nvCxnSpPr>
        <p:spPr>
          <a:xfrm>
            <a:off x="1364908" y="1303933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202F4-B143-BE46-ADE8-37776A33D975}"/>
              </a:ext>
            </a:extLst>
          </p:cNvPr>
          <p:cNvCxnSpPr>
            <a:cxnSpLocks/>
          </p:cNvCxnSpPr>
          <p:nvPr/>
        </p:nvCxnSpPr>
        <p:spPr>
          <a:xfrm flipV="1">
            <a:off x="1364908" y="3674663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B3ABC7D0-5462-334D-8F2A-2CD0B7A0B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77" y="1863848"/>
            <a:ext cx="2481809" cy="188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2CA6796-D363-694D-8DCE-9DC1C4F92A90}"/>
              </a:ext>
            </a:extLst>
          </p:cNvPr>
          <p:cNvSpPr/>
          <p:nvPr/>
        </p:nvSpPr>
        <p:spPr>
          <a:xfrm>
            <a:off x="6371430" y="1863848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8232D-A4BF-1549-BD08-258B47FC708B}"/>
              </a:ext>
            </a:extLst>
          </p:cNvPr>
          <p:cNvSpPr/>
          <p:nvPr/>
        </p:nvSpPr>
        <p:spPr>
          <a:xfrm>
            <a:off x="5144707" y="1307059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038BA-C182-4C40-AA0E-2B3B9769A5AF}"/>
              </a:ext>
            </a:extLst>
          </p:cNvPr>
          <p:cNvCxnSpPr/>
          <p:nvPr/>
        </p:nvCxnSpPr>
        <p:spPr>
          <a:xfrm>
            <a:off x="6000726" y="1307059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BEC2-D322-424E-B056-3BAE6E7D25D8}"/>
              </a:ext>
            </a:extLst>
          </p:cNvPr>
          <p:cNvCxnSpPr>
            <a:cxnSpLocks/>
          </p:cNvCxnSpPr>
          <p:nvPr/>
        </p:nvCxnSpPr>
        <p:spPr>
          <a:xfrm flipV="1">
            <a:off x="6000726" y="3677789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3308;p102">
            <a:extLst>
              <a:ext uri="{FF2B5EF4-FFF2-40B4-BE49-F238E27FC236}">
                <a16:creationId xmlns:a16="http://schemas.microsoft.com/office/drawing/2014/main" id="{0068A959-4DF3-A74D-8899-0BC69890C5DD}"/>
              </a:ext>
            </a:extLst>
          </p:cNvPr>
          <p:cNvSpPr txBox="1">
            <a:spLocks/>
          </p:cNvSpPr>
          <p:nvPr/>
        </p:nvSpPr>
        <p:spPr>
          <a:xfrm>
            <a:off x="2178485" y="1128491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NEGATIVITY</a:t>
            </a:r>
          </a:p>
        </p:txBody>
      </p:sp>
      <p:sp>
        <p:nvSpPr>
          <p:cNvPr id="23" name="Google Shape;3308;p102">
            <a:extLst>
              <a:ext uri="{FF2B5EF4-FFF2-40B4-BE49-F238E27FC236}">
                <a16:creationId xmlns:a16="http://schemas.microsoft.com/office/drawing/2014/main" id="{0FD58E15-2805-FA4B-A468-192850CBD553}"/>
              </a:ext>
            </a:extLst>
          </p:cNvPr>
          <p:cNvSpPr txBox="1">
            <a:spLocks/>
          </p:cNvSpPr>
          <p:nvPr/>
        </p:nvSpPr>
        <p:spPr>
          <a:xfrm>
            <a:off x="6865591" y="1128490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CONTEMPT</a:t>
            </a:r>
          </a:p>
        </p:txBody>
      </p:sp>
      <p:grpSp>
        <p:nvGrpSpPr>
          <p:cNvPr id="24" name="Google Shape;9176;p121">
            <a:extLst>
              <a:ext uri="{FF2B5EF4-FFF2-40B4-BE49-F238E27FC236}">
                <a16:creationId xmlns:a16="http://schemas.microsoft.com/office/drawing/2014/main" id="{A3525F6D-79AB-7642-AEC0-5CD8AED470BC}"/>
              </a:ext>
            </a:extLst>
          </p:cNvPr>
          <p:cNvGrpSpPr/>
          <p:nvPr/>
        </p:nvGrpSpPr>
        <p:grpSpPr>
          <a:xfrm>
            <a:off x="3966721" y="1056254"/>
            <a:ext cx="395296" cy="371966"/>
            <a:chOff x="1908099" y="3682271"/>
            <a:chExt cx="395296" cy="371966"/>
          </a:xfrm>
        </p:grpSpPr>
        <p:sp>
          <p:nvSpPr>
            <p:cNvPr id="25" name="Google Shape;9177;p121">
              <a:extLst>
                <a:ext uri="{FF2B5EF4-FFF2-40B4-BE49-F238E27FC236}">
                  <a16:creationId xmlns:a16="http://schemas.microsoft.com/office/drawing/2014/main" id="{4C836EED-3953-3D4A-9CBB-07F1B75FC056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178;p121">
              <a:extLst>
                <a:ext uri="{FF2B5EF4-FFF2-40B4-BE49-F238E27FC236}">
                  <a16:creationId xmlns:a16="http://schemas.microsoft.com/office/drawing/2014/main" id="{08F8BBC0-25FE-864B-B530-1981449185A0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79;p121">
              <a:extLst>
                <a:ext uri="{FF2B5EF4-FFF2-40B4-BE49-F238E27FC236}">
                  <a16:creationId xmlns:a16="http://schemas.microsoft.com/office/drawing/2014/main" id="{BC3F5F78-8F94-6E42-BBD9-549FB24A6DEE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80;p121">
              <a:extLst>
                <a:ext uri="{FF2B5EF4-FFF2-40B4-BE49-F238E27FC236}">
                  <a16:creationId xmlns:a16="http://schemas.microsoft.com/office/drawing/2014/main" id="{D2F78A1C-94B0-524E-900F-B6637D516CF5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81;p121">
              <a:extLst>
                <a:ext uri="{FF2B5EF4-FFF2-40B4-BE49-F238E27FC236}">
                  <a16:creationId xmlns:a16="http://schemas.microsoft.com/office/drawing/2014/main" id="{9B9643A9-1BFD-6344-B646-4959B021BD66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82;p121">
              <a:extLst>
                <a:ext uri="{FF2B5EF4-FFF2-40B4-BE49-F238E27FC236}">
                  <a16:creationId xmlns:a16="http://schemas.microsoft.com/office/drawing/2014/main" id="{77F905BC-0D0D-8D4E-9F29-D1F544F6DEE4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83;p121">
              <a:extLst>
                <a:ext uri="{FF2B5EF4-FFF2-40B4-BE49-F238E27FC236}">
                  <a16:creationId xmlns:a16="http://schemas.microsoft.com/office/drawing/2014/main" id="{7A396171-CD24-5346-B08D-91EC5D3ACBFB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9176;p121">
            <a:extLst>
              <a:ext uri="{FF2B5EF4-FFF2-40B4-BE49-F238E27FC236}">
                <a16:creationId xmlns:a16="http://schemas.microsoft.com/office/drawing/2014/main" id="{798A83D0-73F2-784A-9B37-A0B5B1C707BC}"/>
              </a:ext>
            </a:extLst>
          </p:cNvPr>
          <p:cNvGrpSpPr/>
          <p:nvPr/>
        </p:nvGrpSpPr>
        <p:grpSpPr>
          <a:xfrm>
            <a:off x="6335561" y="1083791"/>
            <a:ext cx="395296" cy="371966"/>
            <a:chOff x="1908099" y="3682271"/>
            <a:chExt cx="395296" cy="371966"/>
          </a:xfrm>
        </p:grpSpPr>
        <p:sp>
          <p:nvSpPr>
            <p:cNvPr id="40" name="Google Shape;9177;p121">
              <a:extLst>
                <a:ext uri="{FF2B5EF4-FFF2-40B4-BE49-F238E27FC236}">
                  <a16:creationId xmlns:a16="http://schemas.microsoft.com/office/drawing/2014/main" id="{A058E286-26D4-304C-8F3D-E62681BECA7F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78;p121">
              <a:extLst>
                <a:ext uri="{FF2B5EF4-FFF2-40B4-BE49-F238E27FC236}">
                  <a16:creationId xmlns:a16="http://schemas.microsoft.com/office/drawing/2014/main" id="{570A8D6A-19D9-AC48-99D5-AFB95C94C485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79;p121">
              <a:extLst>
                <a:ext uri="{FF2B5EF4-FFF2-40B4-BE49-F238E27FC236}">
                  <a16:creationId xmlns:a16="http://schemas.microsoft.com/office/drawing/2014/main" id="{E2030BC0-4BD6-7D4C-82B2-53966D482260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80;p121">
              <a:extLst>
                <a:ext uri="{FF2B5EF4-FFF2-40B4-BE49-F238E27FC236}">
                  <a16:creationId xmlns:a16="http://schemas.microsoft.com/office/drawing/2014/main" id="{DC7C6094-ECD6-8946-9CC4-79E0F1C4713B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1;p121">
              <a:extLst>
                <a:ext uri="{FF2B5EF4-FFF2-40B4-BE49-F238E27FC236}">
                  <a16:creationId xmlns:a16="http://schemas.microsoft.com/office/drawing/2014/main" id="{EB006FF0-D55E-9D44-B0DD-E64A2D122053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82;p121">
              <a:extLst>
                <a:ext uri="{FF2B5EF4-FFF2-40B4-BE49-F238E27FC236}">
                  <a16:creationId xmlns:a16="http://schemas.microsoft.com/office/drawing/2014/main" id="{A57E1E68-8892-3E4B-B922-7AF79276ECB7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83;p121">
              <a:extLst>
                <a:ext uri="{FF2B5EF4-FFF2-40B4-BE49-F238E27FC236}">
                  <a16:creationId xmlns:a16="http://schemas.microsoft.com/office/drawing/2014/main" id="{1AD5AE54-84C8-1B43-B864-078937722BC1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1A56265-220F-B244-A61D-6D6F8F98B937}"/>
              </a:ext>
            </a:extLst>
          </p:cNvPr>
          <p:cNvCxnSpPr>
            <a:cxnSpLocks/>
          </p:cNvCxnSpPr>
          <p:nvPr/>
        </p:nvCxnSpPr>
        <p:spPr>
          <a:xfrm>
            <a:off x="6432120" y="1158900"/>
            <a:ext cx="99740" cy="5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BC5381-E7BE-2D4E-927B-F230AEDE78C6}"/>
              </a:ext>
            </a:extLst>
          </p:cNvPr>
          <p:cNvCxnSpPr>
            <a:cxnSpLocks/>
          </p:cNvCxnSpPr>
          <p:nvPr/>
        </p:nvCxnSpPr>
        <p:spPr>
          <a:xfrm flipV="1">
            <a:off x="6572915" y="1146884"/>
            <a:ext cx="91379" cy="63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5C6FDA-1AE1-C749-8611-42143B77A379}"/>
              </a:ext>
            </a:extLst>
          </p:cNvPr>
          <p:cNvSpPr txBox="1"/>
          <p:nvPr/>
        </p:nvSpPr>
        <p:spPr>
          <a:xfrm>
            <a:off x="3956832" y="1462967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NEGATIVITY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DAA86A-B294-CC40-8842-4BEE8DDB4AB4}"/>
              </a:ext>
            </a:extLst>
          </p:cNvPr>
          <p:cNvSpPr txBox="1"/>
          <p:nvPr/>
        </p:nvSpPr>
        <p:spPr>
          <a:xfrm>
            <a:off x="6343785" y="1496418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CONTEMPT</a:t>
            </a:r>
          </a:p>
        </p:txBody>
      </p:sp>
    </p:spTree>
    <p:extLst>
      <p:ext uri="{BB962C8B-B14F-4D97-AF65-F5344CB8AC3E}">
        <p14:creationId xmlns:p14="http://schemas.microsoft.com/office/powerpoint/2010/main" val="103301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D0A12834-F2D1-F749-A005-0BFF25D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445" y="1882493"/>
            <a:ext cx="2454632" cy="1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505B3E0-E347-A040-B76B-2F0AF9E2E4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4946" r="83228" b="9705"/>
          <a:stretch/>
        </p:blipFill>
        <p:spPr bwMode="auto">
          <a:xfrm>
            <a:off x="5195341" y="1378857"/>
            <a:ext cx="746370" cy="33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A4423DD-E828-384C-A74D-E79023FD1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3609" r="80398" b="9705"/>
          <a:stretch/>
        </p:blipFill>
        <p:spPr bwMode="auto">
          <a:xfrm>
            <a:off x="508889" y="1325704"/>
            <a:ext cx="840820" cy="345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05939C8-DEB0-354F-89CF-A97C786BC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58" y="1882493"/>
            <a:ext cx="2526192" cy="184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9025CB-F679-E146-86D9-39C446265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413" y="463375"/>
            <a:ext cx="8341587" cy="556500"/>
          </a:xfrm>
        </p:spPr>
        <p:txBody>
          <a:bodyPr/>
          <a:lstStyle/>
          <a:p>
            <a:r>
              <a:rPr lang="en-US" dirty="0"/>
              <a:t>TOP CONTRIBUTING WORDS (OPTIMISTIC &amp; ANTICIPATION)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4664E-2EF7-FF43-80FF-A3CEB56E7066}"/>
              </a:ext>
            </a:extLst>
          </p:cNvPr>
          <p:cNvSpPr/>
          <p:nvPr/>
        </p:nvSpPr>
        <p:spPr>
          <a:xfrm>
            <a:off x="1713158" y="1882493"/>
            <a:ext cx="508486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9F95A-1F04-624D-8981-733A8516B4F4}"/>
              </a:ext>
            </a:extLst>
          </p:cNvPr>
          <p:cNvSpPr/>
          <p:nvPr/>
        </p:nvSpPr>
        <p:spPr>
          <a:xfrm>
            <a:off x="508889" y="1325704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91119B-E77A-564C-893A-1090F4582943}"/>
              </a:ext>
            </a:extLst>
          </p:cNvPr>
          <p:cNvCxnSpPr/>
          <p:nvPr/>
        </p:nvCxnSpPr>
        <p:spPr>
          <a:xfrm>
            <a:off x="1364908" y="1325704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5202F4-B143-BE46-ADE8-37776A33D975}"/>
              </a:ext>
            </a:extLst>
          </p:cNvPr>
          <p:cNvCxnSpPr>
            <a:cxnSpLocks/>
          </p:cNvCxnSpPr>
          <p:nvPr/>
        </p:nvCxnSpPr>
        <p:spPr>
          <a:xfrm flipV="1">
            <a:off x="1364908" y="3696434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CA6796-D363-694D-8DCE-9DC1C4F92A90}"/>
              </a:ext>
            </a:extLst>
          </p:cNvPr>
          <p:cNvSpPr/>
          <p:nvPr/>
        </p:nvSpPr>
        <p:spPr>
          <a:xfrm>
            <a:off x="6371430" y="1885619"/>
            <a:ext cx="486032" cy="1813941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88232D-A4BF-1549-BD08-258B47FC708B}"/>
              </a:ext>
            </a:extLst>
          </p:cNvPr>
          <p:cNvSpPr/>
          <p:nvPr/>
        </p:nvSpPr>
        <p:spPr>
          <a:xfrm>
            <a:off x="5144707" y="1328830"/>
            <a:ext cx="856019" cy="3451654"/>
          </a:xfrm>
          <a:prstGeom prst="rect">
            <a:avLst/>
          </a:prstGeom>
          <a:noFill/>
          <a:ln w="12700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B038BA-C182-4C40-AA0E-2B3B9769A5AF}"/>
              </a:ext>
            </a:extLst>
          </p:cNvPr>
          <p:cNvCxnSpPr/>
          <p:nvPr/>
        </p:nvCxnSpPr>
        <p:spPr>
          <a:xfrm>
            <a:off x="6000726" y="1328830"/>
            <a:ext cx="370704" cy="55678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EBEC2-D322-424E-B056-3BAE6E7D25D8}"/>
              </a:ext>
            </a:extLst>
          </p:cNvPr>
          <p:cNvCxnSpPr>
            <a:cxnSpLocks/>
          </p:cNvCxnSpPr>
          <p:nvPr/>
        </p:nvCxnSpPr>
        <p:spPr>
          <a:xfrm flipV="1">
            <a:off x="6000726" y="3699560"/>
            <a:ext cx="370704" cy="10809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3308;p102">
            <a:extLst>
              <a:ext uri="{FF2B5EF4-FFF2-40B4-BE49-F238E27FC236}">
                <a16:creationId xmlns:a16="http://schemas.microsoft.com/office/drawing/2014/main" id="{03EEBD48-4EFE-D44C-A597-0B8929DD7E09}"/>
              </a:ext>
            </a:extLst>
          </p:cNvPr>
          <p:cNvSpPr txBox="1">
            <a:spLocks/>
          </p:cNvSpPr>
          <p:nvPr/>
        </p:nvSpPr>
        <p:spPr>
          <a:xfrm>
            <a:off x="2178485" y="1128491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24" name="Google Shape;3308;p102">
            <a:extLst>
              <a:ext uri="{FF2B5EF4-FFF2-40B4-BE49-F238E27FC236}">
                <a16:creationId xmlns:a16="http://schemas.microsoft.com/office/drawing/2014/main" id="{8FE3F540-7F04-9E45-8DA2-C29D2126121E}"/>
              </a:ext>
            </a:extLst>
          </p:cNvPr>
          <p:cNvSpPr txBox="1">
            <a:spLocks/>
          </p:cNvSpPr>
          <p:nvPr/>
        </p:nvSpPr>
        <p:spPr>
          <a:xfrm>
            <a:off x="6865591" y="1128490"/>
            <a:ext cx="1701380" cy="350883"/>
          </a:xfrm>
          <a:prstGeom prst="roundRect">
            <a:avLst/>
          </a:prstGeom>
          <a:solidFill>
            <a:srgbClr val="DFE3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ANTICIPATION</a:t>
            </a:r>
          </a:p>
        </p:txBody>
      </p:sp>
      <p:grpSp>
        <p:nvGrpSpPr>
          <p:cNvPr id="25" name="Google Shape;9168;p121">
            <a:extLst>
              <a:ext uri="{FF2B5EF4-FFF2-40B4-BE49-F238E27FC236}">
                <a16:creationId xmlns:a16="http://schemas.microsoft.com/office/drawing/2014/main" id="{E093DED7-3CF5-FE4B-9143-2E029BF1C98B}"/>
              </a:ext>
            </a:extLst>
          </p:cNvPr>
          <p:cNvGrpSpPr/>
          <p:nvPr/>
        </p:nvGrpSpPr>
        <p:grpSpPr>
          <a:xfrm>
            <a:off x="3999294" y="1071978"/>
            <a:ext cx="395296" cy="371966"/>
            <a:chOff x="1359398" y="3682271"/>
            <a:chExt cx="395296" cy="371966"/>
          </a:xfrm>
        </p:grpSpPr>
        <p:sp>
          <p:nvSpPr>
            <p:cNvPr id="26" name="Google Shape;9169;p121">
              <a:extLst>
                <a:ext uri="{FF2B5EF4-FFF2-40B4-BE49-F238E27FC236}">
                  <a16:creationId xmlns:a16="http://schemas.microsoft.com/office/drawing/2014/main" id="{21DBE929-C1C4-F84D-B8A3-494EA98AC9D2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70;p121">
              <a:extLst>
                <a:ext uri="{FF2B5EF4-FFF2-40B4-BE49-F238E27FC236}">
                  <a16:creationId xmlns:a16="http://schemas.microsoft.com/office/drawing/2014/main" id="{64613D22-6573-194E-8773-A13F1F0E045A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71;p121">
              <a:extLst>
                <a:ext uri="{FF2B5EF4-FFF2-40B4-BE49-F238E27FC236}">
                  <a16:creationId xmlns:a16="http://schemas.microsoft.com/office/drawing/2014/main" id="{74BB5AF2-D1FC-4F46-8D14-9FA67A5FFADE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72;p121">
              <a:extLst>
                <a:ext uri="{FF2B5EF4-FFF2-40B4-BE49-F238E27FC236}">
                  <a16:creationId xmlns:a16="http://schemas.microsoft.com/office/drawing/2014/main" id="{67A5B82E-01B8-084A-932E-3476B224743D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73;p121">
              <a:extLst>
                <a:ext uri="{FF2B5EF4-FFF2-40B4-BE49-F238E27FC236}">
                  <a16:creationId xmlns:a16="http://schemas.microsoft.com/office/drawing/2014/main" id="{2BDFB3D0-C5F6-5647-91B0-283733AF59BB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74;p121">
              <a:extLst>
                <a:ext uri="{FF2B5EF4-FFF2-40B4-BE49-F238E27FC236}">
                  <a16:creationId xmlns:a16="http://schemas.microsoft.com/office/drawing/2014/main" id="{4C889F26-F991-D442-B889-E6118143E787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75;p121">
              <a:extLst>
                <a:ext uri="{FF2B5EF4-FFF2-40B4-BE49-F238E27FC236}">
                  <a16:creationId xmlns:a16="http://schemas.microsoft.com/office/drawing/2014/main" id="{99A63261-EE6A-FE40-B6C2-CA408730C05F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9184;p121">
            <a:extLst>
              <a:ext uri="{FF2B5EF4-FFF2-40B4-BE49-F238E27FC236}">
                <a16:creationId xmlns:a16="http://schemas.microsoft.com/office/drawing/2014/main" id="{26E4144F-79D2-0645-8107-97406974317B}"/>
              </a:ext>
            </a:extLst>
          </p:cNvPr>
          <p:cNvGrpSpPr/>
          <p:nvPr/>
        </p:nvGrpSpPr>
        <p:grpSpPr>
          <a:xfrm>
            <a:off x="6348895" y="1064381"/>
            <a:ext cx="395270" cy="371966"/>
            <a:chOff x="2456800" y="3682271"/>
            <a:chExt cx="395270" cy="371966"/>
          </a:xfrm>
        </p:grpSpPr>
        <p:sp>
          <p:nvSpPr>
            <p:cNvPr id="42" name="Google Shape;9185;p121">
              <a:extLst>
                <a:ext uri="{FF2B5EF4-FFF2-40B4-BE49-F238E27FC236}">
                  <a16:creationId xmlns:a16="http://schemas.microsoft.com/office/drawing/2014/main" id="{2540D1BF-6A1A-624B-AA67-F1328251D523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86;p121">
              <a:extLst>
                <a:ext uri="{FF2B5EF4-FFF2-40B4-BE49-F238E27FC236}">
                  <a16:creationId xmlns:a16="http://schemas.microsoft.com/office/drawing/2014/main" id="{99745637-0B38-7742-A368-FEE092882F10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87;p121">
              <a:extLst>
                <a:ext uri="{FF2B5EF4-FFF2-40B4-BE49-F238E27FC236}">
                  <a16:creationId xmlns:a16="http://schemas.microsoft.com/office/drawing/2014/main" id="{F54E4957-2C19-DF42-8560-76B3F5F29658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88;p121">
              <a:extLst>
                <a:ext uri="{FF2B5EF4-FFF2-40B4-BE49-F238E27FC236}">
                  <a16:creationId xmlns:a16="http://schemas.microsoft.com/office/drawing/2014/main" id="{43524C04-3E37-CB43-B58F-C957C51B8C5D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89;p121">
              <a:extLst>
                <a:ext uri="{FF2B5EF4-FFF2-40B4-BE49-F238E27FC236}">
                  <a16:creationId xmlns:a16="http://schemas.microsoft.com/office/drawing/2014/main" id="{7AE676B5-E5C6-4941-9E45-B0A203CAD41B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90;p121">
              <a:extLst>
                <a:ext uri="{FF2B5EF4-FFF2-40B4-BE49-F238E27FC236}">
                  <a16:creationId xmlns:a16="http://schemas.microsoft.com/office/drawing/2014/main" id="{BC248465-3C5A-504D-8E96-1D56F7FEE8F1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91;p121">
              <a:extLst>
                <a:ext uri="{FF2B5EF4-FFF2-40B4-BE49-F238E27FC236}">
                  <a16:creationId xmlns:a16="http://schemas.microsoft.com/office/drawing/2014/main" id="{96A90A3D-23CC-7247-ACC4-AFE21EBA20A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92;p121">
              <a:extLst>
                <a:ext uri="{FF2B5EF4-FFF2-40B4-BE49-F238E27FC236}">
                  <a16:creationId xmlns:a16="http://schemas.microsoft.com/office/drawing/2014/main" id="{F163A06A-2C07-8943-8482-EA19A0362810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93;p121">
              <a:extLst>
                <a:ext uri="{FF2B5EF4-FFF2-40B4-BE49-F238E27FC236}">
                  <a16:creationId xmlns:a16="http://schemas.microsoft.com/office/drawing/2014/main" id="{169E1CBA-ED02-894B-A1B0-ADA6BBB7FFEB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45E3842-9111-0B4B-A19A-CA975C7CCCF8}"/>
              </a:ext>
            </a:extLst>
          </p:cNvPr>
          <p:cNvSpPr txBox="1"/>
          <p:nvPr/>
        </p:nvSpPr>
        <p:spPr>
          <a:xfrm>
            <a:off x="3992616" y="147869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OPTIMISTIC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4ABE7B-F870-4E44-B5FE-06051BEFEB65}"/>
              </a:ext>
            </a:extLst>
          </p:cNvPr>
          <p:cNvSpPr txBox="1"/>
          <p:nvPr/>
        </p:nvSpPr>
        <p:spPr>
          <a:xfrm>
            <a:off x="6329516" y="1471094"/>
            <a:ext cx="465045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ANTICIPATION</a:t>
            </a:r>
          </a:p>
        </p:txBody>
      </p:sp>
    </p:spTree>
    <p:extLst>
      <p:ext uri="{BB962C8B-B14F-4D97-AF65-F5344CB8AC3E}">
        <p14:creationId xmlns:p14="http://schemas.microsoft.com/office/powerpoint/2010/main" val="394422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E79C97-E7DF-1B45-A146-D7EEE7AC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PUNCTUATIONS</a:t>
            </a:r>
          </a:p>
        </p:txBody>
      </p:sp>
      <p:sp>
        <p:nvSpPr>
          <p:cNvPr id="7" name="Google Shape;3308;p102">
            <a:extLst>
              <a:ext uri="{FF2B5EF4-FFF2-40B4-BE49-F238E27FC236}">
                <a16:creationId xmlns:a16="http://schemas.microsoft.com/office/drawing/2014/main" id="{7D378AC5-C2A9-8A46-A6B9-CD4561422324}"/>
              </a:ext>
            </a:extLst>
          </p:cNvPr>
          <p:cNvSpPr txBox="1">
            <a:spLocks/>
          </p:cNvSpPr>
          <p:nvPr/>
        </p:nvSpPr>
        <p:spPr>
          <a:xfrm>
            <a:off x="6885409" y="1045521"/>
            <a:ext cx="1968305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Positive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 &amp; Anticipation</a:t>
            </a:r>
          </a:p>
          <a:p>
            <a:endParaRPr lang="en-SG" sz="1000" b="1" dirty="0">
              <a:latin typeface="Century Gothic" panose="020B0502020202020204" pitchFamily="34" charset="0"/>
            </a:endParaRPr>
          </a:p>
          <a:p>
            <a:r>
              <a:rPr lang="en-SG" sz="1000" dirty="0">
                <a:latin typeface="Century Gothic" panose="020B0502020202020204" pitchFamily="34" charset="0"/>
              </a:rPr>
              <a:t>Negative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9" name="Google Shape;3308;p102">
            <a:extLst>
              <a:ext uri="{FF2B5EF4-FFF2-40B4-BE49-F238E27FC236}">
                <a16:creationId xmlns:a16="http://schemas.microsoft.com/office/drawing/2014/main" id="{FA83AE77-5605-004E-BDCA-7C62DFA7C9AC}"/>
              </a:ext>
            </a:extLst>
          </p:cNvPr>
          <p:cNvSpPr txBox="1">
            <a:spLocks/>
          </p:cNvSpPr>
          <p:nvPr/>
        </p:nvSpPr>
        <p:spPr>
          <a:xfrm>
            <a:off x="6885409" y="2086038"/>
            <a:ext cx="1852191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Negative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11" name="Google Shape;3308;p102">
            <a:extLst>
              <a:ext uri="{FF2B5EF4-FFF2-40B4-BE49-F238E27FC236}">
                <a16:creationId xmlns:a16="http://schemas.microsoft.com/office/drawing/2014/main" id="{6898FB85-A25F-9B42-A423-D991A419B558}"/>
              </a:ext>
            </a:extLst>
          </p:cNvPr>
          <p:cNvSpPr txBox="1">
            <a:spLocks/>
          </p:cNvSpPr>
          <p:nvPr/>
        </p:nvSpPr>
        <p:spPr>
          <a:xfrm>
            <a:off x="6885409" y="3123233"/>
            <a:ext cx="1670165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000" dirty="0">
                <a:latin typeface="Century Gothic" panose="020B0502020202020204" pitchFamily="34" charset="0"/>
              </a:rPr>
              <a:t>Positive correlation with:</a:t>
            </a:r>
          </a:p>
          <a:p>
            <a:r>
              <a:rPr lang="en-SG" sz="1000" b="1" dirty="0">
                <a:latin typeface="Century Gothic" panose="020B0502020202020204" pitchFamily="34" charset="0"/>
              </a:rPr>
              <a:t>Negativity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F285F7D-7044-1A41-B193-5A425550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" y="1019875"/>
            <a:ext cx="6278885" cy="355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ree Icon | Speech bubble with ellipsis">
            <a:extLst>
              <a:ext uri="{FF2B5EF4-FFF2-40B4-BE49-F238E27FC236}">
                <a16:creationId xmlns:a16="http://schemas.microsoft.com/office/drawing/2014/main" id="{FA49E928-002A-D647-8928-4EECE1AA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096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7EF8669-9EA8-8F42-9D35-209BDB2B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70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Exclamation mark inside a circle - Free signs icons">
            <a:extLst>
              <a:ext uri="{FF2B5EF4-FFF2-40B4-BE49-F238E27FC236}">
                <a16:creationId xmlns:a16="http://schemas.microsoft.com/office/drawing/2014/main" id="{FD19EBC0-71AB-9440-834F-9E2046AA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57" y="456522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Free Icon | Speech bubble with ellipsis">
            <a:extLst>
              <a:ext uri="{FF2B5EF4-FFF2-40B4-BE49-F238E27FC236}">
                <a16:creationId xmlns:a16="http://schemas.microsoft.com/office/drawing/2014/main" id="{F02029A3-6A13-F04E-A3FE-C1EF3BA93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25" y="341258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84BEE380-544D-F146-9337-5EA15FBF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25" y="237538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Exclamation mark inside a circle - Free signs icons">
            <a:extLst>
              <a:ext uri="{FF2B5EF4-FFF2-40B4-BE49-F238E27FC236}">
                <a16:creationId xmlns:a16="http://schemas.microsoft.com/office/drawing/2014/main" id="{5743A80E-4CFF-8743-82BF-FD884E4C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83" y="133487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59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DFA33-C542-554B-BC5B-3ACDE118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5523600" cy="748568"/>
          </a:xfrm>
        </p:spPr>
        <p:txBody>
          <a:bodyPr/>
          <a:lstStyle/>
          <a:p>
            <a:r>
              <a:rPr lang="en-US" dirty="0"/>
              <a:t>Misclassified Classes: </a:t>
            </a:r>
            <a:br>
              <a:rPr lang="en-US" dirty="0"/>
            </a:br>
            <a:r>
              <a:rPr lang="en-US" sz="1600" dirty="0">
                <a:latin typeface="Century Gothic" panose="020B0502020202020204" pitchFamily="34" charset="0"/>
              </a:rPr>
              <a:t>Optimistic-Negativity Pair</a:t>
            </a:r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5" name="Google Shape;4484;p115">
            <a:extLst>
              <a:ext uri="{FF2B5EF4-FFF2-40B4-BE49-F238E27FC236}">
                <a16:creationId xmlns:a16="http://schemas.microsoft.com/office/drawing/2014/main" id="{AFE05276-8C12-B649-8826-1D51D5BC920B}"/>
              </a:ext>
            </a:extLst>
          </p:cNvPr>
          <p:cNvGrpSpPr/>
          <p:nvPr/>
        </p:nvGrpSpPr>
        <p:grpSpPr>
          <a:xfrm>
            <a:off x="889500" y="1436914"/>
            <a:ext cx="3422072" cy="1410099"/>
            <a:chOff x="4411970" y="1801825"/>
            <a:chExt cx="734586" cy="409262"/>
          </a:xfrm>
        </p:grpSpPr>
        <p:sp>
          <p:nvSpPr>
            <p:cNvPr id="6" name="Google Shape;4485;p115">
              <a:extLst>
                <a:ext uri="{FF2B5EF4-FFF2-40B4-BE49-F238E27FC236}">
                  <a16:creationId xmlns:a16="http://schemas.microsoft.com/office/drawing/2014/main" id="{ED437670-8824-9F4A-8B8E-F00AAB9F40E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6;p115">
              <a:extLst>
                <a:ext uri="{FF2B5EF4-FFF2-40B4-BE49-F238E27FC236}">
                  <a16:creationId xmlns:a16="http://schemas.microsoft.com/office/drawing/2014/main" id="{F0B72982-F11F-1A45-B1E8-C02324D42C1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2339D9-1F83-864F-B564-D2306D4C3401}"/>
              </a:ext>
            </a:extLst>
          </p:cNvPr>
          <p:cNvSpPr/>
          <p:nvPr/>
        </p:nvSpPr>
        <p:spPr>
          <a:xfrm>
            <a:off x="1814224" y="1537646"/>
            <a:ext cx="243019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/>
              <a:t>“Took a math test today. The day before the test, the teacher says bring your calculator. Luke was confident. Teacher decided no calcs.”</a:t>
            </a:r>
            <a:endParaRPr lang="en-US" sz="1100" dirty="0"/>
          </a:p>
        </p:txBody>
      </p:sp>
      <p:grpSp>
        <p:nvGrpSpPr>
          <p:cNvPr id="17" name="Google Shape;1893;p85">
            <a:extLst>
              <a:ext uri="{FF2B5EF4-FFF2-40B4-BE49-F238E27FC236}">
                <a16:creationId xmlns:a16="http://schemas.microsoft.com/office/drawing/2014/main" id="{7061D7D1-4BEB-BA40-94D6-8607CB651515}"/>
              </a:ext>
            </a:extLst>
          </p:cNvPr>
          <p:cNvGrpSpPr/>
          <p:nvPr/>
        </p:nvGrpSpPr>
        <p:grpSpPr>
          <a:xfrm>
            <a:off x="1120637" y="1821022"/>
            <a:ext cx="395296" cy="371966"/>
            <a:chOff x="1908099" y="3682271"/>
            <a:chExt cx="395296" cy="371966"/>
          </a:xfrm>
        </p:grpSpPr>
        <p:sp>
          <p:nvSpPr>
            <p:cNvPr id="18" name="Google Shape;1894;p85">
              <a:extLst>
                <a:ext uri="{FF2B5EF4-FFF2-40B4-BE49-F238E27FC236}">
                  <a16:creationId xmlns:a16="http://schemas.microsoft.com/office/drawing/2014/main" id="{C4A75E2A-44D0-F04A-8F81-4E241F372D25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95;p85">
              <a:extLst>
                <a:ext uri="{FF2B5EF4-FFF2-40B4-BE49-F238E27FC236}">
                  <a16:creationId xmlns:a16="http://schemas.microsoft.com/office/drawing/2014/main" id="{E10B4F12-B05D-C746-9F36-5FD6E848E3C0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96;p85">
              <a:extLst>
                <a:ext uri="{FF2B5EF4-FFF2-40B4-BE49-F238E27FC236}">
                  <a16:creationId xmlns:a16="http://schemas.microsoft.com/office/drawing/2014/main" id="{F58904EE-FEE1-F642-B312-AA38B0F4AED0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7;p85">
              <a:extLst>
                <a:ext uri="{FF2B5EF4-FFF2-40B4-BE49-F238E27FC236}">
                  <a16:creationId xmlns:a16="http://schemas.microsoft.com/office/drawing/2014/main" id="{153EEC76-955B-2E4C-BE51-8F167187BB7D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8;p85">
              <a:extLst>
                <a:ext uri="{FF2B5EF4-FFF2-40B4-BE49-F238E27FC236}">
                  <a16:creationId xmlns:a16="http://schemas.microsoft.com/office/drawing/2014/main" id="{07E7CB31-39C2-A74C-8018-B1C06A735F82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99;p85">
              <a:extLst>
                <a:ext uri="{FF2B5EF4-FFF2-40B4-BE49-F238E27FC236}">
                  <a16:creationId xmlns:a16="http://schemas.microsoft.com/office/drawing/2014/main" id="{16C2D9F5-C673-624E-A6F4-E474F7463087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00;p85">
              <a:extLst>
                <a:ext uri="{FF2B5EF4-FFF2-40B4-BE49-F238E27FC236}">
                  <a16:creationId xmlns:a16="http://schemas.microsoft.com/office/drawing/2014/main" id="{2AB695F4-3307-9848-A9AD-885DA9D0C126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901;p85">
            <a:extLst>
              <a:ext uri="{FF2B5EF4-FFF2-40B4-BE49-F238E27FC236}">
                <a16:creationId xmlns:a16="http://schemas.microsoft.com/office/drawing/2014/main" id="{603243C5-9045-854E-8F33-2DEC7E9EE2CF}"/>
              </a:ext>
            </a:extLst>
          </p:cNvPr>
          <p:cNvGrpSpPr/>
          <p:nvPr/>
        </p:nvGrpSpPr>
        <p:grpSpPr>
          <a:xfrm>
            <a:off x="3595336" y="2947745"/>
            <a:ext cx="395270" cy="371966"/>
            <a:chOff x="2456800" y="3682271"/>
            <a:chExt cx="395270" cy="371966"/>
          </a:xfrm>
        </p:grpSpPr>
        <p:sp>
          <p:nvSpPr>
            <p:cNvPr id="26" name="Google Shape;1902;p85">
              <a:extLst>
                <a:ext uri="{FF2B5EF4-FFF2-40B4-BE49-F238E27FC236}">
                  <a16:creationId xmlns:a16="http://schemas.microsoft.com/office/drawing/2014/main" id="{C90E4DBB-6EC8-2841-995E-BF45CBFF309F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03;p85">
              <a:extLst>
                <a:ext uri="{FF2B5EF4-FFF2-40B4-BE49-F238E27FC236}">
                  <a16:creationId xmlns:a16="http://schemas.microsoft.com/office/drawing/2014/main" id="{883EE9A0-AE44-A94F-930B-AF53C6FAA2E2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4;p85">
              <a:extLst>
                <a:ext uri="{FF2B5EF4-FFF2-40B4-BE49-F238E27FC236}">
                  <a16:creationId xmlns:a16="http://schemas.microsoft.com/office/drawing/2014/main" id="{8203A89B-5C6B-8D44-888F-F07D9AA89F76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5;p85">
              <a:extLst>
                <a:ext uri="{FF2B5EF4-FFF2-40B4-BE49-F238E27FC236}">
                  <a16:creationId xmlns:a16="http://schemas.microsoft.com/office/drawing/2014/main" id="{4C6575F2-0A68-E540-BE0B-8E887C3A948C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6;p85">
              <a:extLst>
                <a:ext uri="{FF2B5EF4-FFF2-40B4-BE49-F238E27FC236}">
                  <a16:creationId xmlns:a16="http://schemas.microsoft.com/office/drawing/2014/main" id="{37CD30C3-4D7C-D14C-B464-3580A5AF6A6E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07;p85">
              <a:extLst>
                <a:ext uri="{FF2B5EF4-FFF2-40B4-BE49-F238E27FC236}">
                  <a16:creationId xmlns:a16="http://schemas.microsoft.com/office/drawing/2014/main" id="{E559FD1A-C9DE-D241-8B6F-8799512459D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8;p85">
              <a:extLst>
                <a:ext uri="{FF2B5EF4-FFF2-40B4-BE49-F238E27FC236}">
                  <a16:creationId xmlns:a16="http://schemas.microsoft.com/office/drawing/2014/main" id="{E0286008-FEF0-5944-8940-3802E4DDE11D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9;p85">
              <a:extLst>
                <a:ext uri="{FF2B5EF4-FFF2-40B4-BE49-F238E27FC236}">
                  <a16:creationId xmlns:a16="http://schemas.microsoft.com/office/drawing/2014/main" id="{304404DD-5635-964D-8A73-962849598B2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10;p85">
              <a:extLst>
                <a:ext uri="{FF2B5EF4-FFF2-40B4-BE49-F238E27FC236}">
                  <a16:creationId xmlns:a16="http://schemas.microsoft.com/office/drawing/2014/main" id="{C71ABBBE-34BA-9843-A8DD-945A13DDAF85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41D13-1FD1-4749-8043-0EF7801AA952}"/>
              </a:ext>
            </a:extLst>
          </p:cNvPr>
          <p:cNvSpPr/>
          <p:nvPr/>
        </p:nvSpPr>
        <p:spPr>
          <a:xfrm>
            <a:off x="760325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20580B-7426-3843-AD58-4B93C5ECF5C0}"/>
              </a:ext>
            </a:extLst>
          </p:cNvPr>
          <p:cNvSpPr/>
          <p:nvPr/>
        </p:nvSpPr>
        <p:spPr>
          <a:xfrm>
            <a:off x="3234918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grpSp>
        <p:nvGrpSpPr>
          <p:cNvPr id="38" name="Google Shape;4484;p115">
            <a:extLst>
              <a:ext uri="{FF2B5EF4-FFF2-40B4-BE49-F238E27FC236}">
                <a16:creationId xmlns:a16="http://schemas.microsoft.com/office/drawing/2014/main" id="{6D31E141-2421-AE4C-BBEC-81A045B28D65}"/>
              </a:ext>
            </a:extLst>
          </p:cNvPr>
          <p:cNvGrpSpPr/>
          <p:nvPr/>
        </p:nvGrpSpPr>
        <p:grpSpPr>
          <a:xfrm>
            <a:off x="4883487" y="1436914"/>
            <a:ext cx="3422072" cy="1410099"/>
            <a:chOff x="4411970" y="1801825"/>
            <a:chExt cx="734586" cy="409262"/>
          </a:xfrm>
        </p:grpSpPr>
        <p:sp>
          <p:nvSpPr>
            <p:cNvPr id="39" name="Google Shape;4485;p115">
              <a:extLst>
                <a:ext uri="{FF2B5EF4-FFF2-40B4-BE49-F238E27FC236}">
                  <a16:creationId xmlns:a16="http://schemas.microsoft.com/office/drawing/2014/main" id="{A69248A1-791C-0043-99A8-CFC5CB53C961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86;p115">
              <a:extLst>
                <a:ext uri="{FF2B5EF4-FFF2-40B4-BE49-F238E27FC236}">
                  <a16:creationId xmlns:a16="http://schemas.microsoft.com/office/drawing/2014/main" id="{2334A8B6-1615-8449-B7F7-046B7A1B4BEF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2C2E16-961D-9846-9333-5BF169E25E28}"/>
              </a:ext>
            </a:extLst>
          </p:cNvPr>
          <p:cNvSpPr/>
          <p:nvPr/>
        </p:nvSpPr>
        <p:spPr>
          <a:xfrm>
            <a:off x="5808211" y="1537646"/>
            <a:ext cx="243019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/>
              <a:t>Good luck with the design....remember the little people Heading to bed, goodnight!</a:t>
            </a:r>
            <a:endParaRPr lang="en-US" sz="1000" dirty="0"/>
          </a:p>
        </p:txBody>
      </p:sp>
      <p:grpSp>
        <p:nvGrpSpPr>
          <p:cNvPr id="42" name="Google Shape;1893;p85">
            <a:extLst>
              <a:ext uri="{FF2B5EF4-FFF2-40B4-BE49-F238E27FC236}">
                <a16:creationId xmlns:a16="http://schemas.microsoft.com/office/drawing/2014/main" id="{5032FAFE-B106-F142-AF99-BBA3C784D592}"/>
              </a:ext>
            </a:extLst>
          </p:cNvPr>
          <p:cNvGrpSpPr/>
          <p:nvPr/>
        </p:nvGrpSpPr>
        <p:grpSpPr>
          <a:xfrm>
            <a:off x="7600973" y="2930169"/>
            <a:ext cx="395296" cy="371966"/>
            <a:chOff x="1908099" y="3682271"/>
            <a:chExt cx="395296" cy="371966"/>
          </a:xfrm>
        </p:grpSpPr>
        <p:sp>
          <p:nvSpPr>
            <p:cNvPr id="43" name="Google Shape;1894;p85">
              <a:extLst>
                <a:ext uri="{FF2B5EF4-FFF2-40B4-BE49-F238E27FC236}">
                  <a16:creationId xmlns:a16="http://schemas.microsoft.com/office/drawing/2014/main" id="{F2BC0103-BA7A-0F48-B8C0-288DF594866E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895;p85">
              <a:extLst>
                <a:ext uri="{FF2B5EF4-FFF2-40B4-BE49-F238E27FC236}">
                  <a16:creationId xmlns:a16="http://schemas.microsoft.com/office/drawing/2014/main" id="{AF9E4DD7-6972-B942-884D-131A1B21E2C1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96;p85">
              <a:extLst>
                <a:ext uri="{FF2B5EF4-FFF2-40B4-BE49-F238E27FC236}">
                  <a16:creationId xmlns:a16="http://schemas.microsoft.com/office/drawing/2014/main" id="{0F26327E-6755-5A42-9D3E-0A29F4897D2C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97;p85">
              <a:extLst>
                <a:ext uri="{FF2B5EF4-FFF2-40B4-BE49-F238E27FC236}">
                  <a16:creationId xmlns:a16="http://schemas.microsoft.com/office/drawing/2014/main" id="{5F983ED1-E4FD-7E41-A0F5-3D924DD22629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98;p85">
              <a:extLst>
                <a:ext uri="{FF2B5EF4-FFF2-40B4-BE49-F238E27FC236}">
                  <a16:creationId xmlns:a16="http://schemas.microsoft.com/office/drawing/2014/main" id="{1080BAE3-C589-3A44-9E4D-257A3223C6FC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99;p85">
              <a:extLst>
                <a:ext uri="{FF2B5EF4-FFF2-40B4-BE49-F238E27FC236}">
                  <a16:creationId xmlns:a16="http://schemas.microsoft.com/office/drawing/2014/main" id="{548C2091-BEDF-9C43-AE73-6C2E079529D2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0;p85">
              <a:extLst>
                <a:ext uri="{FF2B5EF4-FFF2-40B4-BE49-F238E27FC236}">
                  <a16:creationId xmlns:a16="http://schemas.microsoft.com/office/drawing/2014/main" id="{47F70C21-39A0-E446-AC04-848B18CE085A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901;p85">
            <a:extLst>
              <a:ext uri="{FF2B5EF4-FFF2-40B4-BE49-F238E27FC236}">
                <a16:creationId xmlns:a16="http://schemas.microsoft.com/office/drawing/2014/main" id="{0DCB724C-FD01-E745-B457-A507A24F5389}"/>
              </a:ext>
            </a:extLst>
          </p:cNvPr>
          <p:cNvGrpSpPr/>
          <p:nvPr/>
        </p:nvGrpSpPr>
        <p:grpSpPr>
          <a:xfrm>
            <a:off x="5126393" y="1821022"/>
            <a:ext cx="395270" cy="371966"/>
            <a:chOff x="2456800" y="3682271"/>
            <a:chExt cx="395270" cy="371966"/>
          </a:xfrm>
        </p:grpSpPr>
        <p:sp>
          <p:nvSpPr>
            <p:cNvPr id="51" name="Google Shape;1902;p85">
              <a:extLst>
                <a:ext uri="{FF2B5EF4-FFF2-40B4-BE49-F238E27FC236}">
                  <a16:creationId xmlns:a16="http://schemas.microsoft.com/office/drawing/2014/main" id="{96ED5217-81B3-5642-B9E8-E0C85B8FE3A1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3;p85">
              <a:extLst>
                <a:ext uri="{FF2B5EF4-FFF2-40B4-BE49-F238E27FC236}">
                  <a16:creationId xmlns:a16="http://schemas.microsoft.com/office/drawing/2014/main" id="{3FC13B94-A311-B646-A7B9-930DE5597524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4;p85">
              <a:extLst>
                <a:ext uri="{FF2B5EF4-FFF2-40B4-BE49-F238E27FC236}">
                  <a16:creationId xmlns:a16="http://schemas.microsoft.com/office/drawing/2014/main" id="{FA5B6271-7BF9-0148-8398-37787C60FC0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05;p85">
              <a:extLst>
                <a:ext uri="{FF2B5EF4-FFF2-40B4-BE49-F238E27FC236}">
                  <a16:creationId xmlns:a16="http://schemas.microsoft.com/office/drawing/2014/main" id="{596CFAED-B970-954F-BE8F-70285468802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06;p85">
              <a:extLst>
                <a:ext uri="{FF2B5EF4-FFF2-40B4-BE49-F238E27FC236}">
                  <a16:creationId xmlns:a16="http://schemas.microsoft.com/office/drawing/2014/main" id="{876D931C-8C1D-454A-8F53-564344FFA8B5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7;p85">
              <a:extLst>
                <a:ext uri="{FF2B5EF4-FFF2-40B4-BE49-F238E27FC236}">
                  <a16:creationId xmlns:a16="http://schemas.microsoft.com/office/drawing/2014/main" id="{A54EE5B9-EB4E-1641-B552-1C515F46C21A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08;p85">
              <a:extLst>
                <a:ext uri="{FF2B5EF4-FFF2-40B4-BE49-F238E27FC236}">
                  <a16:creationId xmlns:a16="http://schemas.microsoft.com/office/drawing/2014/main" id="{22402090-AF1E-4143-84E1-66A04939084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09;p85">
              <a:extLst>
                <a:ext uri="{FF2B5EF4-FFF2-40B4-BE49-F238E27FC236}">
                  <a16:creationId xmlns:a16="http://schemas.microsoft.com/office/drawing/2014/main" id="{A380130F-2131-3343-BE41-0F6263DA991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10;p85">
              <a:extLst>
                <a:ext uri="{FF2B5EF4-FFF2-40B4-BE49-F238E27FC236}">
                  <a16:creationId xmlns:a16="http://schemas.microsoft.com/office/drawing/2014/main" id="{77447ED1-7759-9345-A6F5-697AA2A6BF0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52F183-B6F4-5C45-AE1F-E14ABAA6A3A1}"/>
              </a:ext>
            </a:extLst>
          </p:cNvPr>
          <p:cNvSpPr/>
          <p:nvPr/>
        </p:nvSpPr>
        <p:spPr>
          <a:xfrm>
            <a:off x="4754312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79BE97-B8ED-2947-9450-7BA07B8C4DFC}"/>
              </a:ext>
            </a:extLst>
          </p:cNvPr>
          <p:cNvSpPr/>
          <p:nvPr/>
        </p:nvSpPr>
        <p:spPr>
          <a:xfrm>
            <a:off x="7228905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D81B1F4C-6241-E340-96E7-FD156209BFB9}"/>
              </a:ext>
            </a:extLst>
          </p:cNvPr>
          <p:cNvSpPr txBox="1">
            <a:spLocks/>
          </p:cNvSpPr>
          <p:nvPr/>
        </p:nvSpPr>
        <p:spPr>
          <a:xfrm>
            <a:off x="1747070" y="4049719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ORIGINALLY DATA COULD BE BETTER LABELLED</a:t>
            </a:r>
          </a:p>
        </p:txBody>
      </p:sp>
    </p:spTree>
    <p:extLst>
      <p:ext uri="{BB962C8B-B14F-4D97-AF65-F5344CB8AC3E}">
        <p14:creationId xmlns:p14="http://schemas.microsoft.com/office/powerpoint/2010/main" val="1146795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1DFA33-C542-554B-BC5B-3ACDE118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5523600" cy="748568"/>
          </a:xfrm>
        </p:spPr>
        <p:txBody>
          <a:bodyPr/>
          <a:lstStyle/>
          <a:p>
            <a:r>
              <a:rPr lang="en-US" dirty="0"/>
              <a:t>Misclassified Classes: </a:t>
            </a:r>
            <a:br>
              <a:rPr lang="en-US" dirty="0"/>
            </a:br>
            <a:r>
              <a:rPr lang="en-US" sz="1600" dirty="0">
                <a:latin typeface="Century Gothic" panose="020B0502020202020204" pitchFamily="34" charset="0"/>
              </a:rPr>
              <a:t>Contempt-Optimistic Pair</a:t>
            </a:r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5" name="Google Shape;4484;p115">
            <a:extLst>
              <a:ext uri="{FF2B5EF4-FFF2-40B4-BE49-F238E27FC236}">
                <a16:creationId xmlns:a16="http://schemas.microsoft.com/office/drawing/2014/main" id="{AFE05276-8C12-B649-8826-1D51D5BC920B}"/>
              </a:ext>
            </a:extLst>
          </p:cNvPr>
          <p:cNvGrpSpPr/>
          <p:nvPr/>
        </p:nvGrpSpPr>
        <p:grpSpPr>
          <a:xfrm>
            <a:off x="889500" y="1436914"/>
            <a:ext cx="3422072" cy="1410099"/>
            <a:chOff x="4411970" y="1801825"/>
            <a:chExt cx="734586" cy="409262"/>
          </a:xfrm>
        </p:grpSpPr>
        <p:sp>
          <p:nvSpPr>
            <p:cNvPr id="6" name="Google Shape;4485;p115">
              <a:extLst>
                <a:ext uri="{FF2B5EF4-FFF2-40B4-BE49-F238E27FC236}">
                  <a16:creationId xmlns:a16="http://schemas.microsoft.com/office/drawing/2014/main" id="{ED437670-8824-9F4A-8B8E-F00AAB9F40E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486;p115">
              <a:extLst>
                <a:ext uri="{FF2B5EF4-FFF2-40B4-BE49-F238E27FC236}">
                  <a16:creationId xmlns:a16="http://schemas.microsoft.com/office/drawing/2014/main" id="{F0B72982-F11F-1A45-B1E8-C02324D42C1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F441D13-1FD1-4749-8043-0EF7801AA952}"/>
              </a:ext>
            </a:extLst>
          </p:cNvPr>
          <p:cNvSpPr/>
          <p:nvPr/>
        </p:nvSpPr>
        <p:spPr>
          <a:xfrm>
            <a:off x="760325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20580B-7426-3843-AD58-4B93C5ECF5C0}"/>
              </a:ext>
            </a:extLst>
          </p:cNvPr>
          <p:cNvSpPr/>
          <p:nvPr/>
        </p:nvSpPr>
        <p:spPr>
          <a:xfrm>
            <a:off x="3234918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grpSp>
        <p:nvGrpSpPr>
          <p:cNvPr id="38" name="Google Shape;4484;p115">
            <a:extLst>
              <a:ext uri="{FF2B5EF4-FFF2-40B4-BE49-F238E27FC236}">
                <a16:creationId xmlns:a16="http://schemas.microsoft.com/office/drawing/2014/main" id="{6D31E141-2421-AE4C-BBEC-81A045B28D65}"/>
              </a:ext>
            </a:extLst>
          </p:cNvPr>
          <p:cNvGrpSpPr/>
          <p:nvPr/>
        </p:nvGrpSpPr>
        <p:grpSpPr>
          <a:xfrm>
            <a:off x="4883487" y="1436914"/>
            <a:ext cx="3422072" cy="1410099"/>
            <a:chOff x="4411970" y="1801825"/>
            <a:chExt cx="734586" cy="409262"/>
          </a:xfrm>
        </p:grpSpPr>
        <p:sp>
          <p:nvSpPr>
            <p:cNvPr id="39" name="Google Shape;4485;p115">
              <a:extLst>
                <a:ext uri="{FF2B5EF4-FFF2-40B4-BE49-F238E27FC236}">
                  <a16:creationId xmlns:a16="http://schemas.microsoft.com/office/drawing/2014/main" id="{A69248A1-791C-0043-99A8-CFC5CB53C961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86;p115">
              <a:extLst>
                <a:ext uri="{FF2B5EF4-FFF2-40B4-BE49-F238E27FC236}">
                  <a16:creationId xmlns:a16="http://schemas.microsoft.com/office/drawing/2014/main" id="{2334A8B6-1615-8449-B7F7-046B7A1B4BEF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E2C2E16-961D-9846-9333-5BF169E25E28}"/>
              </a:ext>
            </a:extLst>
          </p:cNvPr>
          <p:cNvSpPr/>
          <p:nvPr/>
        </p:nvSpPr>
        <p:spPr>
          <a:xfrm>
            <a:off x="5808211" y="1537646"/>
            <a:ext cx="24301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Shout out to my moms for waking me up so prematurely! </a:t>
            </a:r>
            <a:r>
              <a:rPr lang="en-SG" dirty="0" err="1"/>
              <a:t>Preciate</a:t>
            </a:r>
            <a:r>
              <a:rPr lang="en-SG" dirty="0"/>
              <a:t> it</a:t>
            </a:r>
            <a:endParaRPr lang="en-US" sz="1100" dirty="0"/>
          </a:p>
        </p:txBody>
      </p:sp>
      <p:grpSp>
        <p:nvGrpSpPr>
          <p:cNvPr id="50" name="Google Shape;1901;p85">
            <a:extLst>
              <a:ext uri="{FF2B5EF4-FFF2-40B4-BE49-F238E27FC236}">
                <a16:creationId xmlns:a16="http://schemas.microsoft.com/office/drawing/2014/main" id="{0DCB724C-FD01-E745-B457-A507A24F5389}"/>
              </a:ext>
            </a:extLst>
          </p:cNvPr>
          <p:cNvGrpSpPr/>
          <p:nvPr/>
        </p:nvGrpSpPr>
        <p:grpSpPr>
          <a:xfrm>
            <a:off x="5126393" y="1827839"/>
            <a:ext cx="395270" cy="371966"/>
            <a:chOff x="2456800" y="3682271"/>
            <a:chExt cx="395270" cy="371966"/>
          </a:xfrm>
        </p:grpSpPr>
        <p:sp>
          <p:nvSpPr>
            <p:cNvPr id="51" name="Google Shape;1902;p85">
              <a:extLst>
                <a:ext uri="{FF2B5EF4-FFF2-40B4-BE49-F238E27FC236}">
                  <a16:creationId xmlns:a16="http://schemas.microsoft.com/office/drawing/2014/main" id="{96ED5217-81B3-5642-B9E8-E0C85B8FE3A1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3;p85">
              <a:extLst>
                <a:ext uri="{FF2B5EF4-FFF2-40B4-BE49-F238E27FC236}">
                  <a16:creationId xmlns:a16="http://schemas.microsoft.com/office/drawing/2014/main" id="{3FC13B94-A311-B646-A7B9-930DE5597524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4;p85">
              <a:extLst>
                <a:ext uri="{FF2B5EF4-FFF2-40B4-BE49-F238E27FC236}">
                  <a16:creationId xmlns:a16="http://schemas.microsoft.com/office/drawing/2014/main" id="{FA5B6271-7BF9-0148-8398-37787C60FC0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05;p85">
              <a:extLst>
                <a:ext uri="{FF2B5EF4-FFF2-40B4-BE49-F238E27FC236}">
                  <a16:creationId xmlns:a16="http://schemas.microsoft.com/office/drawing/2014/main" id="{596CFAED-B970-954F-BE8F-70285468802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06;p85">
              <a:extLst>
                <a:ext uri="{FF2B5EF4-FFF2-40B4-BE49-F238E27FC236}">
                  <a16:creationId xmlns:a16="http://schemas.microsoft.com/office/drawing/2014/main" id="{876D931C-8C1D-454A-8F53-564344FFA8B5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07;p85">
              <a:extLst>
                <a:ext uri="{FF2B5EF4-FFF2-40B4-BE49-F238E27FC236}">
                  <a16:creationId xmlns:a16="http://schemas.microsoft.com/office/drawing/2014/main" id="{A54EE5B9-EB4E-1641-B552-1C515F46C21A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08;p85">
              <a:extLst>
                <a:ext uri="{FF2B5EF4-FFF2-40B4-BE49-F238E27FC236}">
                  <a16:creationId xmlns:a16="http://schemas.microsoft.com/office/drawing/2014/main" id="{22402090-AF1E-4143-84E1-66A049390840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09;p85">
              <a:extLst>
                <a:ext uri="{FF2B5EF4-FFF2-40B4-BE49-F238E27FC236}">
                  <a16:creationId xmlns:a16="http://schemas.microsoft.com/office/drawing/2014/main" id="{A380130F-2131-3343-BE41-0F6263DA9915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10;p85">
              <a:extLst>
                <a:ext uri="{FF2B5EF4-FFF2-40B4-BE49-F238E27FC236}">
                  <a16:creationId xmlns:a16="http://schemas.microsoft.com/office/drawing/2014/main" id="{77447ED1-7759-9345-A6F5-697AA2A6BF0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52F183-B6F4-5C45-AE1F-E14ABAA6A3A1}"/>
              </a:ext>
            </a:extLst>
          </p:cNvPr>
          <p:cNvSpPr/>
          <p:nvPr/>
        </p:nvSpPr>
        <p:spPr>
          <a:xfrm>
            <a:off x="4754312" y="1534058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chemeClr val="bg1"/>
                </a:solidFill>
              </a:rPr>
              <a:t>PREDICTED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79BE97-B8ED-2947-9450-7BA07B8C4DFC}"/>
              </a:ext>
            </a:extLst>
          </p:cNvPr>
          <p:cNvSpPr/>
          <p:nvPr/>
        </p:nvSpPr>
        <p:spPr>
          <a:xfrm>
            <a:off x="7228905" y="3355283"/>
            <a:ext cx="1139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50" dirty="0">
                <a:solidFill>
                  <a:srgbClr val="5A7388"/>
                </a:solidFill>
              </a:rPr>
              <a:t>ACTUAL</a:t>
            </a:r>
            <a:endParaRPr lang="en-US" sz="1050" dirty="0">
              <a:solidFill>
                <a:srgbClr val="5A7388"/>
              </a:solidFill>
            </a:endParaRPr>
          </a:p>
        </p:txBody>
      </p:sp>
      <p:sp>
        <p:nvSpPr>
          <p:cNvPr id="62" name="Title 3">
            <a:extLst>
              <a:ext uri="{FF2B5EF4-FFF2-40B4-BE49-F238E27FC236}">
                <a16:creationId xmlns:a16="http://schemas.microsoft.com/office/drawing/2014/main" id="{AE2F911F-F43C-D549-814C-5CEF54A59DF7}"/>
              </a:ext>
            </a:extLst>
          </p:cNvPr>
          <p:cNvSpPr txBox="1">
            <a:spLocks/>
          </p:cNvSpPr>
          <p:nvPr/>
        </p:nvSpPr>
        <p:spPr>
          <a:xfrm>
            <a:off x="1747070" y="4492983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SARCASM IS A KEY CHALLENGE IN NLP SENTIMENT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B4FE2C-D08B-9F44-AA26-317AF7B6F155}"/>
              </a:ext>
            </a:extLst>
          </p:cNvPr>
          <p:cNvGrpSpPr/>
          <p:nvPr/>
        </p:nvGrpSpPr>
        <p:grpSpPr>
          <a:xfrm>
            <a:off x="7600973" y="2930169"/>
            <a:ext cx="395296" cy="371966"/>
            <a:chOff x="7600973" y="2930169"/>
            <a:chExt cx="395296" cy="371966"/>
          </a:xfrm>
        </p:grpSpPr>
        <p:grpSp>
          <p:nvGrpSpPr>
            <p:cNvPr id="42" name="Google Shape;1893;p85">
              <a:extLst>
                <a:ext uri="{FF2B5EF4-FFF2-40B4-BE49-F238E27FC236}">
                  <a16:creationId xmlns:a16="http://schemas.microsoft.com/office/drawing/2014/main" id="{5032FAFE-B106-F142-AF99-BBA3C784D592}"/>
                </a:ext>
              </a:extLst>
            </p:cNvPr>
            <p:cNvGrpSpPr/>
            <p:nvPr/>
          </p:nvGrpSpPr>
          <p:grpSpPr>
            <a:xfrm>
              <a:off x="7600973" y="2930169"/>
              <a:ext cx="395296" cy="371966"/>
              <a:chOff x="1908099" y="3682271"/>
              <a:chExt cx="395296" cy="371966"/>
            </a:xfrm>
          </p:grpSpPr>
          <p:sp>
            <p:nvSpPr>
              <p:cNvPr id="43" name="Google Shape;1894;p85">
                <a:extLst>
                  <a:ext uri="{FF2B5EF4-FFF2-40B4-BE49-F238E27FC236}">
                    <a16:creationId xmlns:a16="http://schemas.microsoft.com/office/drawing/2014/main" id="{F2BC0103-BA7A-0F48-B8C0-288DF594866E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895;p85">
                <a:extLst>
                  <a:ext uri="{FF2B5EF4-FFF2-40B4-BE49-F238E27FC236}">
                    <a16:creationId xmlns:a16="http://schemas.microsoft.com/office/drawing/2014/main" id="{AF9E4DD7-6972-B942-884D-131A1B21E2C1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896;p85">
                <a:extLst>
                  <a:ext uri="{FF2B5EF4-FFF2-40B4-BE49-F238E27FC236}">
                    <a16:creationId xmlns:a16="http://schemas.microsoft.com/office/drawing/2014/main" id="{0F26327E-6755-5A42-9D3E-0A29F4897D2C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897;p85">
                <a:extLst>
                  <a:ext uri="{FF2B5EF4-FFF2-40B4-BE49-F238E27FC236}">
                    <a16:creationId xmlns:a16="http://schemas.microsoft.com/office/drawing/2014/main" id="{5F983ED1-E4FD-7E41-A0F5-3D924DD22629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898;p85">
                <a:extLst>
                  <a:ext uri="{FF2B5EF4-FFF2-40B4-BE49-F238E27FC236}">
                    <a16:creationId xmlns:a16="http://schemas.microsoft.com/office/drawing/2014/main" id="{1080BAE3-C589-3A44-9E4D-257A3223C6FC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899;p85">
                <a:extLst>
                  <a:ext uri="{FF2B5EF4-FFF2-40B4-BE49-F238E27FC236}">
                    <a16:creationId xmlns:a16="http://schemas.microsoft.com/office/drawing/2014/main" id="{548C2091-BEDF-9C43-AE73-6C2E079529D2}"/>
                  </a:ext>
                </a:extLst>
              </p:cNvPr>
              <p:cNvSpPr/>
              <p:nvPr/>
            </p:nvSpPr>
            <p:spPr>
              <a:xfrm>
                <a:off x="2047501" y="3920825"/>
                <a:ext cx="140532" cy="39015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485" extrusionOk="0">
                    <a:moveTo>
                      <a:pt x="2664" y="0"/>
                    </a:moveTo>
                    <a:cubicBezTo>
                      <a:pt x="1679" y="0"/>
                      <a:pt x="750" y="375"/>
                      <a:pt x="167" y="1006"/>
                    </a:cubicBezTo>
                    <a:cubicBezTo>
                      <a:pt x="1" y="1186"/>
                      <a:pt x="132" y="1485"/>
                      <a:pt x="382" y="1485"/>
                    </a:cubicBezTo>
                    <a:cubicBezTo>
                      <a:pt x="458" y="1478"/>
                      <a:pt x="535" y="1443"/>
                      <a:pt x="590" y="1388"/>
                    </a:cubicBezTo>
                    <a:cubicBezTo>
                      <a:pt x="1062" y="874"/>
                      <a:pt x="1839" y="562"/>
                      <a:pt x="2664" y="562"/>
                    </a:cubicBezTo>
                    <a:cubicBezTo>
                      <a:pt x="3490" y="562"/>
                      <a:pt x="4259" y="874"/>
                      <a:pt x="4738" y="1388"/>
                    </a:cubicBezTo>
                    <a:cubicBezTo>
                      <a:pt x="4800" y="1455"/>
                      <a:pt x="4872" y="1483"/>
                      <a:pt x="4941" y="1483"/>
                    </a:cubicBezTo>
                    <a:cubicBezTo>
                      <a:pt x="5157" y="1483"/>
                      <a:pt x="5349" y="1209"/>
                      <a:pt x="5154" y="999"/>
                    </a:cubicBezTo>
                    <a:cubicBezTo>
                      <a:pt x="4579" y="375"/>
                      <a:pt x="3642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0;p85">
                <a:extLst>
                  <a:ext uri="{FF2B5EF4-FFF2-40B4-BE49-F238E27FC236}">
                    <a16:creationId xmlns:a16="http://schemas.microsoft.com/office/drawing/2014/main" id="{47F70C21-39A0-E446-AC04-848B18CE085A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298319-340E-7344-8730-A84E5CBBF4D9}"/>
                </a:ext>
              </a:extLst>
            </p:cNvPr>
            <p:cNvCxnSpPr/>
            <p:nvPr/>
          </p:nvCxnSpPr>
          <p:spPr>
            <a:xfrm>
              <a:off x="7639791" y="2980941"/>
              <a:ext cx="137956" cy="723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492837-441E-1941-8347-D36A0E98A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867" y="2952234"/>
              <a:ext cx="143177" cy="992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25AA601-4094-7C4A-9716-D1795B99FA6C}"/>
              </a:ext>
            </a:extLst>
          </p:cNvPr>
          <p:cNvSpPr/>
          <p:nvPr/>
        </p:nvSpPr>
        <p:spPr>
          <a:xfrm>
            <a:off x="1803892" y="1521110"/>
            <a:ext cx="24301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Helvetica Neue" panose="02000503000000020004" pitchFamily="2" charset="0"/>
              </a:rPr>
              <a:t>I missed this little ferocious one. This is my cat when she was a kitten </a:t>
            </a:r>
          </a:p>
          <a:p>
            <a:r>
              <a:rPr lang="en-SG" dirty="0">
                <a:latin typeface="Helvetica Neue" panose="02000503000000020004" pitchFamily="2" charset="0"/>
              </a:rPr>
              <a:t>[image link]</a:t>
            </a:r>
            <a:endParaRPr lang="en-US" dirty="0"/>
          </a:p>
        </p:txBody>
      </p:sp>
      <p:grpSp>
        <p:nvGrpSpPr>
          <p:cNvPr id="66" name="Google Shape;1901;p85">
            <a:extLst>
              <a:ext uri="{FF2B5EF4-FFF2-40B4-BE49-F238E27FC236}">
                <a16:creationId xmlns:a16="http://schemas.microsoft.com/office/drawing/2014/main" id="{137BD434-AAEA-CC41-9190-6D01D7099BAF}"/>
              </a:ext>
            </a:extLst>
          </p:cNvPr>
          <p:cNvGrpSpPr/>
          <p:nvPr/>
        </p:nvGrpSpPr>
        <p:grpSpPr>
          <a:xfrm>
            <a:off x="1120650" y="1827839"/>
            <a:ext cx="395270" cy="371966"/>
            <a:chOff x="2456800" y="3682271"/>
            <a:chExt cx="395270" cy="371966"/>
          </a:xfrm>
        </p:grpSpPr>
        <p:sp>
          <p:nvSpPr>
            <p:cNvPr id="67" name="Google Shape;1902;p85">
              <a:extLst>
                <a:ext uri="{FF2B5EF4-FFF2-40B4-BE49-F238E27FC236}">
                  <a16:creationId xmlns:a16="http://schemas.microsoft.com/office/drawing/2014/main" id="{99D38B88-AD61-0E45-A93C-0D9892C8421C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03;p85">
              <a:extLst>
                <a:ext uri="{FF2B5EF4-FFF2-40B4-BE49-F238E27FC236}">
                  <a16:creationId xmlns:a16="http://schemas.microsoft.com/office/drawing/2014/main" id="{7C4F7793-FB39-3540-8848-1D113B3CB816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04;p85">
              <a:extLst>
                <a:ext uri="{FF2B5EF4-FFF2-40B4-BE49-F238E27FC236}">
                  <a16:creationId xmlns:a16="http://schemas.microsoft.com/office/drawing/2014/main" id="{C95245F7-695C-934D-855D-9B5C1DC120E3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05;p85">
              <a:extLst>
                <a:ext uri="{FF2B5EF4-FFF2-40B4-BE49-F238E27FC236}">
                  <a16:creationId xmlns:a16="http://schemas.microsoft.com/office/drawing/2014/main" id="{1A9B4990-5413-A247-A897-C7BEDB4E8C9E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06;p85">
              <a:extLst>
                <a:ext uri="{FF2B5EF4-FFF2-40B4-BE49-F238E27FC236}">
                  <a16:creationId xmlns:a16="http://schemas.microsoft.com/office/drawing/2014/main" id="{247AD82D-AB6A-9E46-9B75-F0BEC8DC6246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07;p85">
              <a:extLst>
                <a:ext uri="{FF2B5EF4-FFF2-40B4-BE49-F238E27FC236}">
                  <a16:creationId xmlns:a16="http://schemas.microsoft.com/office/drawing/2014/main" id="{93014502-AD59-BA4C-842F-074C4321472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08;p85">
              <a:extLst>
                <a:ext uri="{FF2B5EF4-FFF2-40B4-BE49-F238E27FC236}">
                  <a16:creationId xmlns:a16="http://schemas.microsoft.com/office/drawing/2014/main" id="{2EB87CEA-DF4A-544F-AB8D-612D02857977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09;p85">
              <a:extLst>
                <a:ext uri="{FF2B5EF4-FFF2-40B4-BE49-F238E27FC236}">
                  <a16:creationId xmlns:a16="http://schemas.microsoft.com/office/drawing/2014/main" id="{45D3150A-8924-D941-8807-15203695AC1F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10;p85">
              <a:extLst>
                <a:ext uri="{FF2B5EF4-FFF2-40B4-BE49-F238E27FC236}">
                  <a16:creationId xmlns:a16="http://schemas.microsoft.com/office/drawing/2014/main" id="{0BE1B57E-F6BF-DD4A-8DB7-06231A994066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FF01A5-CD33-4444-8AA1-1DE4193739E3}"/>
              </a:ext>
            </a:extLst>
          </p:cNvPr>
          <p:cNvGrpSpPr/>
          <p:nvPr/>
        </p:nvGrpSpPr>
        <p:grpSpPr>
          <a:xfrm>
            <a:off x="3606986" y="2924031"/>
            <a:ext cx="395296" cy="371966"/>
            <a:chOff x="7600973" y="2930169"/>
            <a:chExt cx="395296" cy="371966"/>
          </a:xfrm>
        </p:grpSpPr>
        <p:grpSp>
          <p:nvGrpSpPr>
            <p:cNvPr id="77" name="Google Shape;1893;p85">
              <a:extLst>
                <a:ext uri="{FF2B5EF4-FFF2-40B4-BE49-F238E27FC236}">
                  <a16:creationId xmlns:a16="http://schemas.microsoft.com/office/drawing/2014/main" id="{A325B636-E64F-9941-8226-E0A8312CDB99}"/>
                </a:ext>
              </a:extLst>
            </p:cNvPr>
            <p:cNvGrpSpPr/>
            <p:nvPr/>
          </p:nvGrpSpPr>
          <p:grpSpPr>
            <a:xfrm>
              <a:off x="7600973" y="2930169"/>
              <a:ext cx="395296" cy="371966"/>
              <a:chOff x="1908099" y="3682271"/>
              <a:chExt cx="395296" cy="371966"/>
            </a:xfrm>
          </p:grpSpPr>
          <p:sp>
            <p:nvSpPr>
              <p:cNvPr id="80" name="Google Shape;1894;p85">
                <a:extLst>
                  <a:ext uri="{FF2B5EF4-FFF2-40B4-BE49-F238E27FC236}">
                    <a16:creationId xmlns:a16="http://schemas.microsoft.com/office/drawing/2014/main" id="{F92CAC34-A583-1F41-ABF7-013E96A217F4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895;p85">
                <a:extLst>
                  <a:ext uri="{FF2B5EF4-FFF2-40B4-BE49-F238E27FC236}">
                    <a16:creationId xmlns:a16="http://schemas.microsoft.com/office/drawing/2014/main" id="{8E8F151D-9658-9F4D-8F3A-A692BB17D881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896;p85">
                <a:extLst>
                  <a:ext uri="{FF2B5EF4-FFF2-40B4-BE49-F238E27FC236}">
                    <a16:creationId xmlns:a16="http://schemas.microsoft.com/office/drawing/2014/main" id="{C24428E6-90AD-7146-9027-7FEA55368E20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897;p85">
                <a:extLst>
                  <a:ext uri="{FF2B5EF4-FFF2-40B4-BE49-F238E27FC236}">
                    <a16:creationId xmlns:a16="http://schemas.microsoft.com/office/drawing/2014/main" id="{941C2992-D939-DD49-BE55-A92A57B9C551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898;p85">
                <a:extLst>
                  <a:ext uri="{FF2B5EF4-FFF2-40B4-BE49-F238E27FC236}">
                    <a16:creationId xmlns:a16="http://schemas.microsoft.com/office/drawing/2014/main" id="{18510336-1F71-5C4C-994B-566A0DC714E4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899;p85">
                <a:extLst>
                  <a:ext uri="{FF2B5EF4-FFF2-40B4-BE49-F238E27FC236}">
                    <a16:creationId xmlns:a16="http://schemas.microsoft.com/office/drawing/2014/main" id="{E67332BF-1755-9C4F-8930-502FD0FE0B80}"/>
                  </a:ext>
                </a:extLst>
              </p:cNvPr>
              <p:cNvSpPr/>
              <p:nvPr/>
            </p:nvSpPr>
            <p:spPr>
              <a:xfrm>
                <a:off x="2047501" y="3920825"/>
                <a:ext cx="140532" cy="39015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485" extrusionOk="0">
                    <a:moveTo>
                      <a:pt x="2664" y="0"/>
                    </a:moveTo>
                    <a:cubicBezTo>
                      <a:pt x="1679" y="0"/>
                      <a:pt x="750" y="375"/>
                      <a:pt x="167" y="1006"/>
                    </a:cubicBezTo>
                    <a:cubicBezTo>
                      <a:pt x="1" y="1186"/>
                      <a:pt x="132" y="1485"/>
                      <a:pt x="382" y="1485"/>
                    </a:cubicBezTo>
                    <a:cubicBezTo>
                      <a:pt x="458" y="1478"/>
                      <a:pt x="535" y="1443"/>
                      <a:pt x="590" y="1388"/>
                    </a:cubicBezTo>
                    <a:cubicBezTo>
                      <a:pt x="1062" y="874"/>
                      <a:pt x="1839" y="562"/>
                      <a:pt x="2664" y="562"/>
                    </a:cubicBezTo>
                    <a:cubicBezTo>
                      <a:pt x="3490" y="562"/>
                      <a:pt x="4259" y="874"/>
                      <a:pt x="4738" y="1388"/>
                    </a:cubicBezTo>
                    <a:cubicBezTo>
                      <a:pt x="4800" y="1455"/>
                      <a:pt x="4872" y="1483"/>
                      <a:pt x="4941" y="1483"/>
                    </a:cubicBezTo>
                    <a:cubicBezTo>
                      <a:pt x="5157" y="1483"/>
                      <a:pt x="5349" y="1209"/>
                      <a:pt x="5154" y="999"/>
                    </a:cubicBezTo>
                    <a:cubicBezTo>
                      <a:pt x="4579" y="375"/>
                      <a:pt x="3642" y="0"/>
                      <a:pt x="2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900;p85">
                <a:extLst>
                  <a:ext uri="{FF2B5EF4-FFF2-40B4-BE49-F238E27FC236}">
                    <a16:creationId xmlns:a16="http://schemas.microsoft.com/office/drawing/2014/main" id="{1A4A2430-0C30-A546-B78B-73DC600CD607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E821133-F17C-954D-AE51-65AB7F865B9E}"/>
                </a:ext>
              </a:extLst>
            </p:cNvPr>
            <p:cNvCxnSpPr/>
            <p:nvPr/>
          </p:nvCxnSpPr>
          <p:spPr>
            <a:xfrm>
              <a:off x="7639791" y="2980941"/>
              <a:ext cx="137956" cy="723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1B5977-C6B5-FE4C-9AD2-B73C7DF0B9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867" y="2952234"/>
              <a:ext cx="143177" cy="9927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itle 3">
            <a:extLst>
              <a:ext uri="{FF2B5EF4-FFF2-40B4-BE49-F238E27FC236}">
                <a16:creationId xmlns:a16="http://schemas.microsoft.com/office/drawing/2014/main" id="{6E1B565F-8BFE-2D4D-8967-2F7EB113A2A4}"/>
              </a:ext>
            </a:extLst>
          </p:cNvPr>
          <p:cNvSpPr txBox="1">
            <a:spLocks/>
          </p:cNvSpPr>
          <p:nvPr/>
        </p:nvSpPr>
        <p:spPr>
          <a:xfrm>
            <a:off x="1747070" y="4049719"/>
            <a:ext cx="5680098" cy="374284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CONCLUSION: ORIGINALLY DATA COULD BE BETTER LABELLED</a:t>
            </a:r>
          </a:p>
        </p:txBody>
      </p:sp>
    </p:spTree>
    <p:extLst>
      <p:ext uri="{BB962C8B-B14F-4D97-AF65-F5344CB8AC3E}">
        <p14:creationId xmlns:p14="http://schemas.microsoft.com/office/powerpoint/2010/main" val="10719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5ACF71-1EE2-2B4F-A695-DFF8427E4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080696" cy="556500"/>
          </a:xfrm>
        </p:spPr>
        <p:txBody>
          <a:bodyPr/>
          <a:lstStyle/>
          <a:p>
            <a:r>
              <a:rPr lang="en-US" dirty="0"/>
              <a:t>FITTING OUR MODEL INTO CHAT CONVERSATIONS</a:t>
            </a:r>
            <a:br>
              <a:rPr lang="en-US" dirty="0"/>
            </a:br>
            <a:r>
              <a:rPr lang="en-US" sz="1800" dirty="0">
                <a:latin typeface="Century Gothic" panose="020B0502020202020204" pitchFamily="34" charset="0"/>
              </a:rPr>
              <a:t>Word Cloud Analysis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ACEA2F8-887B-C745-AE08-3695D194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7" y="1316429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AA84D1E-40FC-DF42-A5FA-A19FE5F1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00" y="3136733"/>
            <a:ext cx="263258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D5DB36F3-81F7-FA4C-BB37-BCAC4FC0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7" y="3136733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6A5F44DC-6994-1942-94B7-F9BCCBE2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310" y="1316429"/>
            <a:ext cx="263256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FFF3E73D-83EA-2144-A146-C4380EB8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13" y="2036054"/>
            <a:ext cx="263257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3">
            <a:extLst>
              <a:ext uri="{FF2B5EF4-FFF2-40B4-BE49-F238E27FC236}">
                <a16:creationId xmlns:a16="http://schemas.microsoft.com/office/drawing/2014/main" id="{D3110ACE-8960-8949-B632-2509B560A796}"/>
              </a:ext>
            </a:extLst>
          </p:cNvPr>
          <p:cNvSpPr txBox="1">
            <a:spLocks/>
          </p:cNvSpPr>
          <p:nvPr/>
        </p:nvSpPr>
        <p:spPr>
          <a:xfrm>
            <a:off x="1276686" y="1228698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OPTIMISTIC</a:t>
            </a:r>
          </a:p>
        </p:txBody>
      </p:sp>
      <p:sp>
        <p:nvSpPr>
          <p:cNvPr id="96" name="Title 3">
            <a:extLst>
              <a:ext uri="{FF2B5EF4-FFF2-40B4-BE49-F238E27FC236}">
                <a16:creationId xmlns:a16="http://schemas.microsoft.com/office/drawing/2014/main" id="{F4BA3282-82A0-8F46-A506-B7E64CC38A36}"/>
              </a:ext>
            </a:extLst>
          </p:cNvPr>
          <p:cNvSpPr txBox="1">
            <a:spLocks/>
          </p:cNvSpPr>
          <p:nvPr/>
        </p:nvSpPr>
        <p:spPr>
          <a:xfrm>
            <a:off x="1276676" y="3116429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ANTICIPATION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4E539B02-6226-7247-A14E-A4148BF58C61}"/>
              </a:ext>
            </a:extLst>
          </p:cNvPr>
          <p:cNvSpPr txBox="1">
            <a:spLocks/>
          </p:cNvSpPr>
          <p:nvPr/>
        </p:nvSpPr>
        <p:spPr>
          <a:xfrm>
            <a:off x="6799848" y="1249002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NEGATIVITY</a:t>
            </a:r>
          </a:p>
        </p:txBody>
      </p:sp>
      <p:sp>
        <p:nvSpPr>
          <p:cNvPr id="98" name="Title 3">
            <a:extLst>
              <a:ext uri="{FF2B5EF4-FFF2-40B4-BE49-F238E27FC236}">
                <a16:creationId xmlns:a16="http://schemas.microsoft.com/office/drawing/2014/main" id="{7DD5C87B-AF2C-C94B-B73B-116AB6FC7E95}"/>
              </a:ext>
            </a:extLst>
          </p:cNvPr>
          <p:cNvSpPr txBox="1">
            <a:spLocks/>
          </p:cNvSpPr>
          <p:nvPr/>
        </p:nvSpPr>
        <p:spPr>
          <a:xfrm>
            <a:off x="6799838" y="3136733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CONTEMPT</a:t>
            </a:r>
          </a:p>
        </p:txBody>
      </p:sp>
      <p:sp>
        <p:nvSpPr>
          <p:cNvPr id="99" name="Title 3">
            <a:extLst>
              <a:ext uri="{FF2B5EF4-FFF2-40B4-BE49-F238E27FC236}">
                <a16:creationId xmlns:a16="http://schemas.microsoft.com/office/drawing/2014/main" id="{4E517D2D-E4CD-5841-BB09-D80CA8CEF28A}"/>
              </a:ext>
            </a:extLst>
          </p:cNvPr>
          <p:cNvSpPr txBox="1">
            <a:spLocks/>
          </p:cNvSpPr>
          <p:nvPr/>
        </p:nvSpPr>
        <p:spPr>
          <a:xfrm>
            <a:off x="4038273" y="1930027"/>
            <a:ext cx="1067466" cy="296554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b="1" dirty="0">
                <a:latin typeface="Century Gothic" panose="020B0502020202020204" pitchFamily="34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344375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45EB4-9B22-6441-85C2-8D1267B2A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3"/>
          <a:stretch/>
        </p:blipFill>
        <p:spPr>
          <a:xfrm>
            <a:off x="889500" y="2108185"/>
            <a:ext cx="7594060" cy="2402555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ANTICIPATION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088FE2-03C3-5743-9611-76763B957F9F}"/>
              </a:ext>
            </a:extLst>
          </p:cNvPr>
          <p:cNvSpPr/>
          <p:nvPr/>
        </p:nvSpPr>
        <p:spPr>
          <a:xfrm>
            <a:off x="4877320" y="2108186"/>
            <a:ext cx="3449557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27F94-8C83-FE49-8932-0A070A9ECFEE}"/>
              </a:ext>
            </a:extLst>
          </p:cNvPr>
          <p:cNvSpPr/>
          <p:nvPr/>
        </p:nvSpPr>
        <p:spPr>
          <a:xfrm>
            <a:off x="2688596" y="3035316"/>
            <a:ext cx="1792613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5599C-9198-D44D-94C2-50654A80AD18}"/>
              </a:ext>
            </a:extLst>
          </p:cNvPr>
          <p:cNvSpPr/>
          <p:nvPr/>
        </p:nvSpPr>
        <p:spPr>
          <a:xfrm>
            <a:off x="4572001" y="3852152"/>
            <a:ext cx="1569396" cy="1391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037F90-A1C3-F94B-B1E3-C5A36DD53178}"/>
              </a:ext>
            </a:extLst>
          </p:cNvPr>
          <p:cNvSpPr/>
          <p:nvPr/>
        </p:nvSpPr>
        <p:spPr>
          <a:xfrm>
            <a:off x="5032702" y="4247118"/>
            <a:ext cx="914141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E78C5-FDD4-B843-AB8B-D2DA70C83BFB}"/>
              </a:ext>
            </a:extLst>
          </p:cNvPr>
          <p:cNvSpPr/>
          <p:nvPr/>
        </p:nvSpPr>
        <p:spPr>
          <a:xfrm>
            <a:off x="6096001" y="3256671"/>
            <a:ext cx="1173803" cy="13919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79B6EB-5109-7B4F-8D63-F1E92F47CE3C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20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351EABBE-3E7E-D245-9C68-DDC0E9074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BE0EFD0-4E10-074C-A4A4-E38EAA71D84A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1455313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48587C3-1DE8-F346-91EB-98F96255B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0" y="1823785"/>
            <a:ext cx="7692120" cy="24230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NEGATIVITY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088FE2-03C3-5743-9611-76763B957F9F}"/>
              </a:ext>
            </a:extLst>
          </p:cNvPr>
          <p:cNvSpPr/>
          <p:nvPr/>
        </p:nvSpPr>
        <p:spPr>
          <a:xfrm>
            <a:off x="6329464" y="2108185"/>
            <a:ext cx="2204936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EF3E76-0486-1145-A902-555060ABE417}"/>
              </a:ext>
            </a:extLst>
          </p:cNvPr>
          <p:cNvSpPr/>
          <p:nvPr/>
        </p:nvSpPr>
        <p:spPr>
          <a:xfrm>
            <a:off x="6533745" y="2292486"/>
            <a:ext cx="2000655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00A0DC-1391-CE4D-989B-DBF14C8522E5}"/>
              </a:ext>
            </a:extLst>
          </p:cNvPr>
          <p:cNvSpPr/>
          <p:nvPr/>
        </p:nvSpPr>
        <p:spPr>
          <a:xfrm>
            <a:off x="7769157" y="2489599"/>
            <a:ext cx="765244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0D91BF-A014-3C44-B292-52F58F03C380}"/>
              </a:ext>
            </a:extLst>
          </p:cNvPr>
          <p:cNvSpPr/>
          <p:nvPr/>
        </p:nvSpPr>
        <p:spPr>
          <a:xfrm>
            <a:off x="2966936" y="3413727"/>
            <a:ext cx="5567464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517D65-52D4-B74A-B9BE-322A13BA0E2B}"/>
              </a:ext>
            </a:extLst>
          </p:cNvPr>
          <p:cNvSpPr/>
          <p:nvPr/>
        </p:nvSpPr>
        <p:spPr>
          <a:xfrm>
            <a:off x="4636850" y="3997065"/>
            <a:ext cx="389754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E30AFF-B7FF-3C48-8B60-042B09E8E58A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22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0C0BFB96-8D85-1646-ABF3-87148D85A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4A7F350-8338-9545-ADE8-5F3B9A3269C9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</p:spTree>
    <p:extLst>
      <p:ext uri="{BB962C8B-B14F-4D97-AF65-F5344CB8AC3E}">
        <p14:creationId xmlns:p14="http://schemas.microsoft.com/office/powerpoint/2010/main" val="2370520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E665CE-49B0-9C4E-93E0-C77A6FB8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10" y="1856067"/>
            <a:ext cx="7902430" cy="24565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E5A680F-EC01-554B-9510-6D04349C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500" y="463375"/>
            <a:ext cx="7975640" cy="556500"/>
          </a:xfrm>
        </p:spPr>
        <p:txBody>
          <a:bodyPr/>
          <a:lstStyle/>
          <a:p>
            <a:r>
              <a:rPr lang="en-US" dirty="0"/>
              <a:t>HOW HAVE OUR MODEL FARED IN PREDICTING EMOTIONS OF TEXTS?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F7AF8BF-9A1C-4842-88B4-6D4E7FF13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73385"/>
            <a:ext cx="3827100" cy="63480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EXAMPLE: CONTEMPT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E999B-F05B-E14E-BCA0-B653137B5C69}"/>
              </a:ext>
            </a:extLst>
          </p:cNvPr>
          <p:cNvSpPr/>
          <p:nvPr/>
        </p:nvSpPr>
        <p:spPr>
          <a:xfrm>
            <a:off x="5463702" y="2108185"/>
            <a:ext cx="101491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73B6D3-FC3A-164A-9276-410E70D088CB}"/>
              </a:ext>
            </a:extLst>
          </p:cNvPr>
          <p:cNvSpPr/>
          <p:nvPr/>
        </p:nvSpPr>
        <p:spPr>
          <a:xfrm>
            <a:off x="6194897" y="3890524"/>
            <a:ext cx="2553512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07D2A3-0438-0949-9268-0F4205FC709E}"/>
                  </a:ext>
                </a:extLst>
              </p14:cNvPr>
              <p14:cNvContentPartPr/>
              <p14:nvPr/>
            </p14:nvContentPartPr>
            <p14:xfrm>
              <a:off x="8025748" y="2478128"/>
              <a:ext cx="256680" cy="78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07D2A3-0438-0949-9268-0F4205FC70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6748" y="2469128"/>
                <a:ext cx="274320" cy="9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DD726C2-50B9-4649-9FD4-E5C302611080}"/>
              </a:ext>
            </a:extLst>
          </p:cNvPr>
          <p:cNvGrpSpPr/>
          <p:nvPr/>
        </p:nvGrpSpPr>
        <p:grpSpPr>
          <a:xfrm>
            <a:off x="8221588" y="3702488"/>
            <a:ext cx="362160" cy="115560"/>
            <a:chOff x="8221588" y="3702488"/>
            <a:chExt cx="36216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C6B9CC-C992-694D-87D0-95D96A246643}"/>
                    </a:ext>
                  </a:extLst>
                </p14:cNvPr>
                <p14:cNvContentPartPr/>
                <p14:nvPr/>
              </p14:nvContentPartPr>
              <p14:xfrm>
                <a:off x="8221588" y="3702488"/>
                <a:ext cx="362160" cy="99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C6B9CC-C992-694D-87D0-95D96A2466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2948" y="3693488"/>
                  <a:ext cx="379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E904F4-15D3-D44E-A2E1-AAC27AF0E5B6}"/>
                    </a:ext>
                  </a:extLst>
                </p14:cNvPr>
                <p14:cNvContentPartPr/>
                <p14:nvPr/>
              </p14:nvContentPartPr>
              <p14:xfrm>
                <a:off x="8406268" y="3756128"/>
                <a:ext cx="56880" cy="61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E904F4-15D3-D44E-A2E1-AAC27AF0E5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97628" y="3747488"/>
                  <a:ext cx="74520" cy="7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65554DD-9801-404C-B0D5-2808620C1F89}"/>
              </a:ext>
            </a:extLst>
          </p:cNvPr>
          <p:cNvSpPr/>
          <p:nvPr/>
        </p:nvSpPr>
        <p:spPr>
          <a:xfrm>
            <a:off x="6997430" y="2604141"/>
            <a:ext cx="911158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99D4AE-DB46-6642-92D7-29F0C3F4E510}"/>
              </a:ext>
            </a:extLst>
          </p:cNvPr>
          <p:cNvSpPr/>
          <p:nvPr/>
        </p:nvSpPr>
        <p:spPr>
          <a:xfrm>
            <a:off x="6271098" y="2442345"/>
            <a:ext cx="1686127" cy="13810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8055E6-2CD1-744F-8E62-8967E92C9860}"/>
              </a:ext>
            </a:extLst>
          </p:cNvPr>
          <p:cNvSpPr/>
          <p:nvPr/>
        </p:nvSpPr>
        <p:spPr>
          <a:xfrm>
            <a:off x="5181599" y="3672803"/>
            <a:ext cx="1089499" cy="19402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E73E22-831D-724E-85AE-6B12898CDD03}"/>
              </a:ext>
            </a:extLst>
          </p:cNvPr>
          <p:cNvSpPr/>
          <p:nvPr/>
        </p:nvSpPr>
        <p:spPr>
          <a:xfrm>
            <a:off x="5110264" y="4664743"/>
            <a:ext cx="3754876" cy="194028"/>
          </a:xfrm>
          <a:prstGeom prst="rect">
            <a:avLst/>
          </a:prstGeom>
          <a:solidFill>
            <a:srgbClr val="D80319"/>
          </a:solidFill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</a:rPr>
              <a:t>Disclaimer: None of these messages were truly exchanged. </a:t>
            </a:r>
          </a:p>
        </p:txBody>
      </p:sp>
      <p:pic>
        <p:nvPicPr>
          <p:cNvPr id="11266" name="Picture 2" descr="Warning Sign Images, Stock Photos &amp; Vectors | Shutterstock">
            <a:extLst>
              <a:ext uri="{FF2B5EF4-FFF2-40B4-BE49-F238E27FC236}">
                <a16:creationId xmlns:a16="http://schemas.microsoft.com/office/drawing/2014/main" id="{01A68876-F2A9-E346-AC04-7B4B42256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 bwMode="auto">
          <a:xfrm>
            <a:off x="4657675" y="4635908"/>
            <a:ext cx="439290" cy="40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4F1CB1C-6E55-444A-9E48-FCDD444F33A7}"/>
              </a:ext>
            </a:extLst>
          </p:cNvPr>
          <p:cNvSpPr/>
          <p:nvPr/>
        </p:nvSpPr>
        <p:spPr>
          <a:xfrm>
            <a:off x="5110264" y="4850714"/>
            <a:ext cx="3754876" cy="194028"/>
          </a:xfrm>
          <a:prstGeom prst="rect">
            <a:avLst/>
          </a:prstGeom>
          <a:noFill/>
          <a:ln w="12700">
            <a:solidFill>
              <a:srgbClr val="D803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700" dirty="0">
                <a:solidFill>
                  <a:schemeClr val="tx1"/>
                </a:solidFill>
              </a:rPr>
              <a:t>Messages were generated for testing purposes only.</a:t>
            </a:r>
          </a:p>
        </p:txBody>
      </p:sp>
      <p:sp>
        <p:nvSpPr>
          <p:cNvPr id="26" name="Google Shape;3297;p101">
            <a:extLst>
              <a:ext uri="{FF2B5EF4-FFF2-40B4-BE49-F238E27FC236}">
                <a16:creationId xmlns:a16="http://schemas.microsoft.com/office/drawing/2014/main" id="{DB22D0DF-619A-1744-8928-1BB4FC78755C}"/>
              </a:ext>
            </a:extLst>
          </p:cNvPr>
          <p:cNvSpPr/>
          <p:nvPr/>
        </p:nvSpPr>
        <p:spPr>
          <a:xfrm rot="11908730" flipH="1" flipV="1">
            <a:off x="7485829" y="1674218"/>
            <a:ext cx="860483" cy="657675"/>
          </a:xfrm>
          <a:custGeom>
            <a:avLst/>
            <a:gdLst/>
            <a:ahLst/>
            <a:cxnLst/>
            <a:rect l="l" t="t" r="r" b="b"/>
            <a:pathLst>
              <a:path w="48768" h="34790" extrusionOk="0">
                <a:moveTo>
                  <a:pt x="48768" y="34790"/>
                </a:moveTo>
                <a:cubicBezTo>
                  <a:pt x="48768" y="24453"/>
                  <a:pt x="43520" y="12905"/>
                  <a:pt x="35052" y="6977"/>
                </a:cubicBezTo>
                <a:cubicBezTo>
                  <a:pt x="25412" y="229"/>
                  <a:pt x="10525" y="-2476"/>
                  <a:pt x="0" y="2786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4E022-4A39-0F43-9C3C-9C8C3866A8C7}"/>
              </a:ext>
            </a:extLst>
          </p:cNvPr>
          <p:cNvSpPr/>
          <p:nvPr/>
        </p:nvSpPr>
        <p:spPr>
          <a:xfrm>
            <a:off x="6286065" y="1484525"/>
            <a:ext cx="1472930" cy="19402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*@&amp;(#@*!#</a:t>
            </a:r>
          </a:p>
        </p:txBody>
      </p:sp>
    </p:spTree>
    <p:extLst>
      <p:ext uri="{BB962C8B-B14F-4D97-AF65-F5344CB8AC3E}">
        <p14:creationId xmlns:p14="http://schemas.microsoft.com/office/powerpoint/2010/main" val="11533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DB80178-6A4B-E541-A158-5A856FB7A8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434475"/>
            <a:ext cx="4012550" cy="634800"/>
          </a:xfrm>
        </p:spPr>
        <p:txBody>
          <a:bodyPr/>
          <a:lstStyle/>
          <a:p>
            <a:r>
              <a:rPr lang="en-US" sz="2000" dirty="0"/>
              <a:t>QUAN</a:t>
            </a:r>
            <a:r>
              <a:rPr lang="en-US" sz="2000" u="sng" dirty="0"/>
              <a:t>TI</a:t>
            </a:r>
            <a:r>
              <a:rPr lang="en-US" sz="2000" dirty="0"/>
              <a:t>TATIVE STANDPOINT: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B34194-B1AE-984C-94B6-13CCDD1D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Final Evaluation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D6E69C-71B2-2640-A730-35B12C8F3977}"/>
              </a:ext>
            </a:extLst>
          </p:cNvPr>
          <p:cNvGrpSpPr/>
          <p:nvPr/>
        </p:nvGrpSpPr>
        <p:grpSpPr>
          <a:xfrm>
            <a:off x="5206854" y="862353"/>
            <a:ext cx="1724753" cy="1779043"/>
            <a:chOff x="4052505" y="412979"/>
            <a:chExt cx="1724753" cy="1779043"/>
          </a:xfrm>
        </p:grpSpPr>
        <p:grpSp>
          <p:nvGrpSpPr>
            <p:cNvPr id="5" name="Google Shape;9176;p121">
              <a:extLst>
                <a:ext uri="{FF2B5EF4-FFF2-40B4-BE49-F238E27FC236}">
                  <a16:creationId xmlns:a16="http://schemas.microsoft.com/office/drawing/2014/main" id="{AD898629-8C17-8449-AB9B-C65290994650}"/>
                </a:ext>
              </a:extLst>
            </p:cNvPr>
            <p:cNvGrpSpPr/>
            <p:nvPr/>
          </p:nvGrpSpPr>
          <p:grpSpPr>
            <a:xfrm>
              <a:off x="4052505" y="412979"/>
              <a:ext cx="1647903" cy="1550645"/>
              <a:chOff x="1908099" y="3682271"/>
              <a:chExt cx="395296" cy="371966"/>
            </a:xfrm>
          </p:grpSpPr>
          <p:sp>
            <p:nvSpPr>
              <p:cNvPr id="6" name="Google Shape;9177;p121">
                <a:extLst>
                  <a:ext uri="{FF2B5EF4-FFF2-40B4-BE49-F238E27FC236}">
                    <a16:creationId xmlns:a16="http://schemas.microsoft.com/office/drawing/2014/main" id="{3B477881-F351-EB4C-96E6-F1E5BA9A0B96}"/>
                  </a:ext>
                </a:extLst>
              </p:cNvPr>
              <p:cNvSpPr/>
              <p:nvPr/>
            </p:nvSpPr>
            <p:spPr>
              <a:xfrm>
                <a:off x="1931613" y="3682271"/>
                <a:ext cx="371782" cy="371966"/>
              </a:xfrm>
              <a:custGeom>
                <a:avLst/>
                <a:gdLst/>
                <a:ahLst/>
                <a:cxnLst/>
                <a:rect l="l" t="t" r="r" b="b"/>
                <a:pathLst>
                  <a:path w="14151" h="14158" extrusionOk="0">
                    <a:moveTo>
                      <a:pt x="7075" y="1"/>
                    </a:moveTo>
                    <a:cubicBezTo>
                      <a:pt x="3163" y="1"/>
                      <a:pt x="0" y="3171"/>
                      <a:pt x="0" y="7083"/>
                    </a:cubicBezTo>
                    <a:cubicBezTo>
                      <a:pt x="0" y="10988"/>
                      <a:pt x="3163" y="14158"/>
                      <a:pt x="7075" y="14158"/>
                    </a:cubicBezTo>
                    <a:cubicBezTo>
                      <a:pt x="10980" y="14158"/>
                      <a:pt x="14150" y="10988"/>
                      <a:pt x="14150" y="7083"/>
                    </a:cubicBezTo>
                    <a:cubicBezTo>
                      <a:pt x="14150" y="3171"/>
                      <a:pt x="10980" y="1"/>
                      <a:pt x="7075" y="1"/>
                    </a:cubicBezTo>
                    <a:close/>
                  </a:path>
                </a:pathLst>
              </a:custGeom>
              <a:solidFill>
                <a:srgbClr val="C5CF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" name="Google Shape;9178;p121">
                <a:extLst>
                  <a:ext uri="{FF2B5EF4-FFF2-40B4-BE49-F238E27FC236}">
                    <a16:creationId xmlns:a16="http://schemas.microsoft.com/office/drawing/2014/main" id="{51D6E2A3-99A1-334C-8D56-3869D864A894}"/>
                  </a:ext>
                </a:extLst>
              </p:cNvPr>
              <p:cNvSpPr/>
              <p:nvPr/>
            </p:nvSpPr>
            <p:spPr>
              <a:xfrm>
                <a:off x="2039487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8" name="Google Shape;9179;p121">
                <a:extLst>
                  <a:ext uri="{FF2B5EF4-FFF2-40B4-BE49-F238E27FC236}">
                    <a16:creationId xmlns:a16="http://schemas.microsoft.com/office/drawing/2014/main" id="{8C4BFBEC-7EDD-2449-8328-32000DC347DD}"/>
                  </a:ext>
                </a:extLst>
              </p:cNvPr>
              <p:cNvSpPr/>
              <p:nvPr/>
            </p:nvSpPr>
            <p:spPr>
              <a:xfrm>
                <a:off x="2051520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rgbClr val="3C5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9" name="Google Shape;9180;p121">
                <a:extLst>
                  <a:ext uri="{FF2B5EF4-FFF2-40B4-BE49-F238E27FC236}">
                    <a16:creationId xmlns:a16="http://schemas.microsoft.com/office/drawing/2014/main" id="{4700490D-2706-9148-8E8F-FF2228BEC877}"/>
                  </a:ext>
                </a:extLst>
              </p:cNvPr>
              <p:cNvSpPr/>
              <p:nvPr/>
            </p:nvSpPr>
            <p:spPr>
              <a:xfrm>
                <a:off x="2165412" y="3826244"/>
                <a:ext cx="30082" cy="42115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603" extrusionOk="0">
                    <a:moveTo>
                      <a:pt x="569" y="1"/>
                    </a:moveTo>
                    <a:cubicBezTo>
                      <a:pt x="257" y="1"/>
                      <a:pt x="0" y="257"/>
                      <a:pt x="0" y="576"/>
                    </a:cubicBezTo>
                    <a:lnTo>
                      <a:pt x="0" y="1027"/>
                    </a:lnTo>
                    <a:cubicBezTo>
                      <a:pt x="0" y="1346"/>
                      <a:pt x="257" y="1603"/>
                      <a:pt x="569" y="1603"/>
                    </a:cubicBezTo>
                    <a:cubicBezTo>
                      <a:pt x="888" y="1603"/>
                      <a:pt x="1145" y="1346"/>
                      <a:pt x="1145" y="1027"/>
                    </a:cubicBezTo>
                    <a:lnTo>
                      <a:pt x="1145" y="576"/>
                    </a:lnTo>
                    <a:cubicBezTo>
                      <a:pt x="1145" y="257"/>
                      <a:pt x="888" y="1"/>
                      <a:pt x="569" y="1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" name="Google Shape;9181;p121">
                <a:extLst>
                  <a:ext uri="{FF2B5EF4-FFF2-40B4-BE49-F238E27FC236}">
                    <a16:creationId xmlns:a16="http://schemas.microsoft.com/office/drawing/2014/main" id="{53240E34-8A3B-6448-9413-F899BE64BF6D}"/>
                  </a:ext>
                </a:extLst>
              </p:cNvPr>
              <p:cNvSpPr/>
              <p:nvPr/>
            </p:nvSpPr>
            <p:spPr>
              <a:xfrm>
                <a:off x="2177444" y="3826349"/>
                <a:ext cx="18049" cy="2995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140" extrusionOk="0">
                    <a:moveTo>
                      <a:pt x="79" y="1"/>
                    </a:moveTo>
                    <a:cubicBezTo>
                      <a:pt x="53" y="1"/>
                      <a:pt x="25" y="5"/>
                      <a:pt x="0" y="10"/>
                    </a:cubicBezTo>
                    <a:lnTo>
                      <a:pt x="0" y="801"/>
                    </a:lnTo>
                    <a:cubicBezTo>
                      <a:pt x="0" y="1027"/>
                      <a:pt x="172" y="1139"/>
                      <a:pt x="344" y="1139"/>
                    </a:cubicBezTo>
                    <a:cubicBezTo>
                      <a:pt x="515" y="1139"/>
                      <a:pt x="687" y="1027"/>
                      <a:pt x="687" y="801"/>
                    </a:cubicBezTo>
                    <a:lnTo>
                      <a:pt x="687" y="572"/>
                    </a:lnTo>
                    <a:cubicBezTo>
                      <a:pt x="687" y="253"/>
                      <a:pt x="430" y="3"/>
                      <a:pt x="111" y="3"/>
                    </a:cubicBezTo>
                    <a:cubicBezTo>
                      <a:pt x="101" y="1"/>
                      <a:pt x="90" y="1"/>
                      <a:pt x="79" y="1"/>
                    </a:cubicBezTo>
                    <a:close/>
                  </a:path>
                </a:pathLst>
              </a:custGeom>
              <a:solidFill>
                <a:srgbClr val="3C51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" name="Google Shape;9183;p121">
                <a:extLst>
                  <a:ext uri="{FF2B5EF4-FFF2-40B4-BE49-F238E27FC236}">
                    <a16:creationId xmlns:a16="http://schemas.microsoft.com/office/drawing/2014/main" id="{AC2EB9FC-33F3-F240-8E30-31F4B528B820}"/>
                  </a:ext>
                </a:extLst>
              </p:cNvPr>
              <p:cNvSpPr/>
              <p:nvPr/>
            </p:nvSpPr>
            <p:spPr>
              <a:xfrm>
                <a:off x="1908099" y="3724018"/>
                <a:ext cx="353549" cy="330114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2565" extrusionOk="0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250" y="2650"/>
                      <a:pt x="0" y="7526"/>
                      <a:pt x="2969" y="10495"/>
                    </a:cubicBezTo>
                    <a:cubicBezTo>
                      <a:pt x="4356" y="11882"/>
                      <a:pt x="6164" y="12564"/>
                      <a:pt x="7966" y="12564"/>
                    </a:cubicBezTo>
                    <a:cubicBezTo>
                      <a:pt x="10013" y="12564"/>
                      <a:pt x="12051" y="11684"/>
                      <a:pt x="13457" y="9954"/>
                    </a:cubicBezTo>
                    <a:lnTo>
                      <a:pt x="13457" y="9954"/>
                    </a:lnTo>
                    <a:cubicBezTo>
                      <a:pt x="12201" y="10980"/>
                      <a:pt x="10620" y="11542"/>
                      <a:pt x="8997" y="11542"/>
                    </a:cubicBezTo>
                    <a:cubicBezTo>
                      <a:pt x="6264" y="11542"/>
                      <a:pt x="3781" y="9968"/>
                      <a:pt x="2608" y="7505"/>
                    </a:cubicBezTo>
                    <a:cubicBezTo>
                      <a:pt x="1436" y="5036"/>
                      <a:pt x="1783" y="2116"/>
                      <a:pt x="3503" y="0"/>
                    </a:cubicBezTo>
                    <a:close/>
                  </a:path>
                </a:pathLst>
              </a:custGeom>
              <a:solidFill>
                <a:srgbClr val="B0BDC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CC64A9-3D27-BC4A-8530-50A7E6E9BDDF}"/>
                </a:ext>
              </a:extLst>
            </p:cNvPr>
            <p:cNvCxnSpPr>
              <a:cxnSpLocks/>
            </p:cNvCxnSpPr>
            <p:nvPr/>
          </p:nvCxnSpPr>
          <p:spPr>
            <a:xfrm>
              <a:off x="4600291" y="1582520"/>
              <a:ext cx="650355" cy="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40F0F9-68D6-1A4A-84FE-A427E1441A9E}"/>
                </a:ext>
              </a:extLst>
            </p:cNvPr>
            <p:cNvSpPr txBox="1"/>
            <p:nvPr/>
          </p:nvSpPr>
          <p:spPr>
            <a:xfrm>
              <a:off x="4073677" y="2030439"/>
              <a:ext cx="1703581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5A7388"/>
                  </a:solidFill>
                </a:rPr>
                <a:t>NEUTRAL</a:t>
              </a:r>
            </a:p>
          </p:txBody>
        </p:sp>
      </p:grpSp>
      <p:sp>
        <p:nvSpPr>
          <p:cNvPr id="16" name="Subtitle 1">
            <a:extLst>
              <a:ext uri="{FF2B5EF4-FFF2-40B4-BE49-F238E27FC236}">
                <a16:creationId xmlns:a16="http://schemas.microsoft.com/office/drawing/2014/main" id="{660A6909-818D-124F-93B0-EA1D9900E39B}"/>
              </a:ext>
            </a:extLst>
          </p:cNvPr>
          <p:cNvSpPr txBox="1">
            <a:spLocks/>
          </p:cNvSpPr>
          <p:nvPr/>
        </p:nvSpPr>
        <p:spPr>
          <a:xfrm>
            <a:off x="889500" y="3636904"/>
            <a:ext cx="38271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sz="2000" dirty="0"/>
              <a:t>QUA</a:t>
            </a:r>
            <a:r>
              <a:rPr lang="en-US" sz="2000" u="sng" dirty="0"/>
              <a:t>LI</a:t>
            </a:r>
            <a:r>
              <a:rPr lang="en-US" sz="2000" dirty="0"/>
              <a:t>TATIVE STANDPOINT: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FF594F-81E7-DA4D-9BD8-197F470F55C0}"/>
              </a:ext>
            </a:extLst>
          </p:cNvPr>
          <p:cNvGrpSpPr/>
          <p:nvPr/>
        </p:nvGrpSpPr>
        <p:grpSpPr>
          <a:xfrm>
            <a:off x="5206854" y="3155574"/>
            <a:ext cx="1724753" cy="1779043"/>
            <a:chOff x="5206854" y="3155574"/>
            <a:chExt cx="1724753" cy="17790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B9F71B0-39DD-EA4D-B4C8-4439858CAD2B}"/>
                </a:ext>
              </a:extLst>
            </p:cNvPr>
            <p:cNvGrpSpPr/>
            <p:nvPr/>
          </p:nvGrpSpPr>
          <p:grpSpPr>
            <a:xfrm>
              <a:off x="5206854" y="3155574"/>
              <a:ext cx="1724753" cy="1779043"/>
              <a:chOff x="4052505" y="412979"/>
              <a:chExt cx="1724753" cy="1779043"/>
            </a:xfrm>
          </p:grpSpPr>
          <p:grpSp>
            <p:nvGrpSpPr>
              <p:cNvPr id="18" name="Google Shape;9176;p121">
                <a:extLst>
                  <a:ext uri="{FF2B5EF4-FFF2-40B4-BE49-F238E27FC236}">
                    <a16:creationId xmlns:a16="http://schemas.microsoft.com/office/drawing/2014/main" id="{6C856973-D369-FD44-866D-4236CB1063C2}"/>
                  </a:ext>
                </a:extLst>
              </p:cNvPr>
              <p:cNvGrpSpPr/>
              <p:nvPr/>
            </p:nvGrpSpPr>
            <p:grpSpPr>
              <a:xfrm>
                <a:off x="4052505" y="412979"/>
                <a:ext cx="1647903" cy="1550645"/>
                <a:chOff x="1908099" y="3682271"/>
                <a:chExt cx="395296" cy="371966"/>
              </a:xfrm>
            </p:grpSpPr>
            <p:sp>
              <p:nvSpPr>
                <p:cNvPr id="21" name="Google Shape;9177;p121">
                  <a:extLst>
                    <a:ext uri="{FF2B5EF4-FFF2-40B4-BE49-F238E27FC236}">
                      <a16:creationId xmlns:a16="http://schemas.microsoft.com/office/drawing/2014/main" id="{F644EDA7-DF16-5147-9CDE-8969262326A6}"/>
                    </a:ext>
                  </a:extLst>
                </p:cNvPr>
                <p:cNvSpPr/>
                <p:nvPr/>
              </p:nvSpPr>
              <p:spPr>
                <a:xfrm>
                  <a:off x="1931613" y="3682271"/>
                  <a:ext cx="371782" cy="37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1" h="14158" extrusionOk="0">
                      <a:moveTo>
                        <a:pt x="7075" y="1"/>
                      </a:moveTo>
                      <a:cubicBezTo>
                        <a:pt x="3163" y="1"/>
                        <a:pt x="0" y="3171"/>
                        <a:pt x="0" y="7083"/>
                      </a:cubicBezTo>
                      <a:cubicBezTo>
                        <a:pt x="0" y="10988"/>
                        <a:pt x="3163" y="14158"/>
                        <a:pt x="7075" y="14158"/>
                      </a:cubicBezTo>
                      <a:cubicBezTo>
                        <a:pt x="10980" y="14158"/>
                        <a:pt x="14150" y="10988"/>
                        <a:pt x="14150" y="7083"/>
                      </a:cubicBezTo>
                      <a:cubicBezTo>
                        <a:pt x="14150" y="3171"/>
                        <a:pt x="10980" y="1"/>
                        <a:pt x="7075" y="1"/>
                      </a:cubicBezTo>
                      <a:close/>
                    </a:path>
                  </a:pathLst>
                </a:custGeom>
                <a:solidFill>
                  <a:srgbClr val="C5CFD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2" name="Google Shape;9178;p121">
                  <a:extLst>
                    <a:ext uri="{FF2B5EF4-FFF2-40B4-BE49-F238E27FC236}">
                      <a16:creationId xmlns:a16="http://schemas.microsoft.com/office/drawing/2014/main" id="{8F59E977-CBE7-364F-9B4A-58F9CC1CC254}"/>
                    </a:ext>
                  </a:extLst>
                </p:cNvPr>
                <p:cNvSpPr/>
                <p:nvPr/>
              </p:nvSpPr>
              <p:spPr>
                <a:xfrm>
                  <a:off x="2039487" y="3826244"/>
                  <a:ext cx="30082" cy="4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1603" extrusionOk="0">
                      <a:moveTo>
                        <a:pt x="569" y="1"/>
                      </a:moveTo>
                      <a:cubicBezTo>
                        <a:pt x="257" y="1"/>
                        <a:pt x="0" y="257"/>
                        <a:pt x="0" y="576"/>
                      </a:cubicBezTo>
                      <a:lnTo>
                        <a:pt x="0" y="1027"/>
                      </a:lnTo>
                      <a:cubicBezTo>
                        <a:pt x="0" y="1346"/>
                        <a:pt x="257" y="1603"/>
                        <a:pt x="569" y="1603"/>
                      </a:cubicBezTo>
                      <a:cubicBezTo>
                        <a:pt x="888" y="1603"/>
                        <a:pt x="1145" y="1346"/>
                        <a:pt x="1145" y="1027"/>
                      </a:cubicBezTo>
                      <a:lnTo>
                        <a:pt x="1145" y="576"/>
                      </a:lnTo>
                      <a:cubicBezTo>
                        <a:pt x="1145" y="257"/>
                        <a:pt x="888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3" name="Google Shape;9179;p121">
                  <a:extLst>
                    <a:ext uri="{FF2B5EF4-FFF2-40B4-BE49-F238E27FC236}">
                      <a16:creationId xmlns:a16="http://schemas.microsoft.com/office/drawing/2014/main" id="{9DBCCC4B-6E0D-9248-B6FA-1549DFAD4339}"/>
                    </a:ext>
                  </a:extLst>
                </p:cNvPr>
                <p:cNvSpPr/>
                <p:nvPr/>
              </p:nvSpPr>
              <p:spPr>
                <a:xfrm>
                  <a:off x="2051520" y="3826349"/>
                  <a:ext cx="18049" cy="2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140" extrusionOk="0">
                      <a:moveTo>
                        <a:pt x="79" y="1"/>
                      </a:moveTo>
                      <a:cubicBezTo>
                        <a:pt x="53" y="1"/>
                        <a:pt x="25" y="5"/>
                        <a:pt x="0" y="10"/>
                      </a:cubicBezTo>
                      <a:lnTo>
                        <a:pt x="0" y="801"/>
                      </a:lnTo>
                      <a:cubicBezTo>
                        <a:pt x="0" y="1027"/>
                        <a:pt x="172" y="1139"/>
                        <a:pt x="344" y="1139"/>
                      </a:cubicBezTo>
                      <a:cubicBezTo>
                        <a:pt x="515" y="1139"/>
                        <a:pt x="687" y="1027"/>
                        <a:pt x="687" y="801"/>
                      </a:cubicBezTo>
                      <a:lnTo>
                        <a:pt x="687" y="572"/>
                      </a:lnTo>
                      <a:cubicBezTo>
                        <a:pt x="687" y="253"/>
                        <a:pt x="430" y="3"/>
                        <a:pt x="111" y="3"/>
                      </a:cubicBezTo>
                      <a:cubicBezTo>
                        <a:pt x="101" y="1"/>
                        <a:pt x="90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3C51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4" name="Google Shape;9180;p121">
                  <a:extLst>
                    <a:ext uri="{FF2B5EF4-FFF2-40B4-BE49-F238E27FC236}">
                      <a16:creationId xmlns:a16="http://schemas.microsoft.com/office/drawing/2014/main" id="{40A1C2E2-B8DD-E44C-8D52-1908AFB19152}"/>
                    </a:ext>
                  </a:extLst>
                </p:cNvPr>
                <p:cNvSpPr/>
                <p:nvPr/>
              </p:nvSpPr>
              <p:spPr>
                <a:xfrm>
                  <a:off x="2165412" y="3826244"/>
                  <a:ext cx="30082" cy="42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1603" extrusionOk="0">
                      <a:moveTo>
                        <a:pt x="569" y="1"/>
                      </a:moveTo>
                      <a:cubicBezTo>
                        <a:pt x="257" y="1"/>
                        <a:pt x="0" y="257"/>
                        <a:pt x="0" y="576"/>
                      </a:cubicBezTo>
                      <a:lnTo>
                        <a:pt x="0" y="1027"/>
                      </a:lnTo>
                      <a:cubicBezTo>
                        <a:pt x="0" y="1346"/>
                        <a:pt x="257" y="1603"/>
                        <a:pt x="569" y="1603"/>
                      </a:cubicBezTo>
                      <a:cubicBezTo>
                        <a:pt x="888" y="1603"/>
                        <a:pt x="1145" y="1346"/>
                        <a:pt x="1145" y="1027"/>
                      </a:cubicBezTo>
                      <a:lnTo>
                        <a:pt x="1145" y="576"/>
                      </a:lnTo>
                      <a:cubicBezTo>
                        <a:pt x="1145" y="257"/>
                        <a:pt x="888" y="1"/>
                        <a:pt x="569" y="1"/>
                      </a:cubicBezTo>
                      <a:close/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5" name="Google Shape;9181;p121">
                  <a:extLst>
                    <a:ext uri="{FF2B5EF4-FFF2-40B4-BE49-F238E27FC236}">
                      <a16:creationId xmlns:a16="http://schemas.microsoft.com/office/drawing/2014/main" id="{415A0563-C3C8-3B45-B3E5-7300FEC59A7F}"/>
                    </a:ext>
                  </a:extLst>
                </p:cNvPr>
                <p:cNvSpPr/>
                <p:nvPr/>
              </p:nvSpPr>
              <p:spPr>
                <a:xfrm>
                  <a:off x="2177444" y="3826349"/>
                  <a:ext cx="18049" cy="29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" h="1140" extrusionOk="0">
                      <a:moveTo>
                        <a:pt x="79" y="1"/>
                      </a:moveTo>
                      <a:cubicBezTo>
                        <a:pt x="53" y="1"/>
                        <a:pt x="25" y="5"/>
                        <a:pt x="0" y="10"/>
                      </a:cubicBezTo>
                      <a:lnTo>
                        <a:pt x="0" y="801"/>
                      </a:lnTo>
                      <a:cubicBezTo>
                        <a:pt x="0" y="1027"/>
                        <a:pt x="172" y="1139"/>
                        <a:pt x="344" y="1139"/>
                      </a:cubicBezTo>
                      <a:cubicBezTo>
                        <a:pt x="515" y="1139"/>
                        <a:pt x="687" y="1027"/>
                        <a:pt x="687" y="801"/>
                      </a:cubicBezTo>
                      <a:lnTo>
                        <a:pt x="687" y="572"/>
                      </a:lnTo>
                      <a:cubicBezTo>
                        <a:pt x="687" y="253"/>
                        <a:pt x="430" y="3"/>
                        <a:pt x="111" y="3"/>
                      </a:cubicBezTo>
                      <a:cubicBezTo>
                        <a:pt x="101" y="1"/>
                        <a:pt x="90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3C51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  <p:sp>
              <p:nvSpPr>
                <p:cNvPr id="26" name="Google Shape;9183;p121">
                  <a:extLst>
                    <a:ext uri="{FF2B5EF4-FFF2-40B4-BE49-F238E27FC236}">
                      <a16:creationId xmlns:a16="http://schemas.microsoft.com/office/drawing/2014/main" id="{C8B9983C-0904-7C47-9F30-140032571786}"/>
                    </a:ext>
                  </a:extLst>
                </p:cNvPr>
                <p:cNvSpPr/>
                <p:nvPr/>
              </p:nvSpPr>
              <p:spPr>
                <a:xfrm>
                  <a:off x="1908099" y="3724018"/>
                  <a:ext cx="353549" cy="330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7" h="12565" extrusionOk="0">
                      <a:moveTo>
                        <a:pt x="3503" y="0"/>
                      </a:moveTo>
                      <a:lnTo>
                        <a:pt x="3503" y="0"/>
                      </a:lnTo>
                      <a:cubicBezTo>
                        <a:pt x="250" y="2650"/>
                        <a:pt x="0" y="7526"/>
                        <a:pt x="2969" y="10495"/>
                      </a:cubicBezTo>
                      <a:cubicBezTo>
                        <a:pt x="4356" y="11882"/>
                        <a:pt x="6164" y="12564"/>
                        <a:pt x="7966" y="12564"/>
                      </a:cubicBezTo>
                      <a:cubicBezTo>
                        <a:pt x="10013" y="12564"/>
                        <a:pt x="12051" y="11684"/>
                        <a:pt x="13457" y="9954"/>
                      </a:cubicBezTo>
                      <a:lnTo>
                        <a:pt x="13457" y="9954"/>
                      </a:lnTo>
                      <a:cubicBezTo>
                        <a:pt x="12201" y="10980"/>
                        <a:pt x="10620" y="11542"/>
                        <a:pt x="8997" y="11542"/>
                      </a:cubicBezTo>
                      <a:cubicBezTo>
                        <a:pt x="6264" y="11542"/>
                        <a:pt x="3781" y="9968"/>
                        <a:pt x="2608" y="7505"/>
                      </a:cubicBezTo>
                      <a:cubicBezTo>
                        <a:pt x="1436" y="5036"/>
                        <a:pt x="1783" y="2116"/>
                        <a:pt x="3503" y="0"/>
                      </a:cubicBezTo>
                      <a:close/>
                    </a:path>
                  </a:pathLst>
                </a:custGeom>
                <a:solidFill>
                  <a:srgbClr val="B0BDC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ECD75D8-530D-0C4F-8A17-FCEE9674D8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23724" y="1221281"/>
                <a:ext cx="276509" cy="1533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BE1EB1-35DE-7D49-9294-F2A4A79F062F}"/>
                  </a:ext>
                </a:extLst>
              </p:cNvPr>
              <p:cNvSpPr txBox="1"/>
              <p:nvPr/>
            </p:nvSpPr>
            <p:spPr>
              <a:xfrm>
                <a:off x="4073677" y="2030439"/>
                <a:ext cx="1703581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5A7388"/>
                    </a:solidFill>
                  </a:rPr>
                  <a:t>OPTIMISTIC!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A0616F-9AE5-A747-9C3F-4BC30344D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5379" y="3947878"/>
              <a:ext cx="289052" cy="1740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Google Shape;9187;p121">
              <a:extLst>
                <a:ext uri="{FF2B5EF4-FFF2-40B4-BE49-F238E27FC236}">
                  <a16:creationId xmlns:a16="http://schemas.microsoft.com/office/drawing/2014/main" id="{C78BE0CB-0390-9443-8485-65ECF0E6C145}"/>
                </a:ext>
              </a:extLst>
            </p:cNvPr>
            <p:cNvSpPr/>
            <p:nvPr/>
          </p:nvSpPr>
          <p:spPr>
            <a:xfrm>
              <a:off x="5688160" y="4214344"/>
              <a:ext cx="780207" cy="344226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86E0983-7F25-9F44-BD11-111869B9DA26}"/>
                </a:ext>
              </a:extLst>
            </p:cNvPr>
            <p:cNvSpPr/>
            <p:nvPr/>
          </p:nvSpPr>
          <p:spPr>
            <a:xfrm>
              <a:off x="6382350" y="4031310"/>
              <a:ext cx="289051" cy="198121"/>
            </a:xfrm>
            <a:prstGeom prst="ellipse">
              <a:avLst/>
            </a:prstGeom>
            <a:solidFill>
              <a:srgbClr val="FF6969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30BC4F-044E-A041-8974-8391B5FC1557}"/>
                </a:ext>
              </a:extLst>
            </p:cNvPr>
            <p:cNvSpPr/>
            <p:nvPr/>
          </p:nvSpPr>
          <p:spPr>
            <a:xfrm>
              <a:off x="5524010" y="4041489"/>
              <a:ext cx="289051" cy="198121"/>
            </a:xfrm>
            <a:prstGeom prst="ellipse">
              <a:avLst/>
            </a:prstGeom>
            <a:solidFill>
              <a:srgbClr val="FF6969">
                <a:alpha val="3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oogle Shape;1325;p76">
            <a:extLst>
              <a:ext uri="{FF2B5EF4-FFF2-40B4-BE49-F238E27FC236}">
                <a16:creationId xmlns:a16="http://schemas.microsoft.com/office/drawing/2014/main" id="{E5C92010-FEE4-8E4D-9EC0-C5F1AA28C7C9}"/>
              </a:ext>
            </a:extLst>
          </p:cNvPr>
          <p:cNvGrpSpPr/>
          <p:nvPr/>
        </p:nvGrpSpPr>
        <p:grpSpPr>
          <a:xfrm>
            <a:off x="7363808" y="1261314"/>
            <a:ext cx="1174160" cy="1541159"/>
            <a:chOff x="1814000" y="238125"/>
            <a:chExt cx="3991025" cy="5238475"/>
          </a:xfrm>
        </p:grpSpPr>
        <p:sp>
          <p:nvSpPr>
            <p:cNvPr id="35" name="Google Shape;1326;p76">
              <a:extLst>
                <a:ext uri="{FF2B5EF4-FFF2-40B4-BE49-F238E27FC236}">
                  <a16:creationId xmlns:a16="http://schemas.microsoft.com/office/drawing/2014/main" id="{A234731F-6DE7-CB4B-94C4-707C6FC9196E}"/>
                </a:ext>
              </a:extLst>
            </p:cNvPr>
            <p:cNvSpPr/>
            <p:nvPr/>
          </p:nvSpPr>
          <p:spPr>
            <a:xfrm>
              <a:off x="1814000" y="3181075"/>
              <a:ext cx="3991025" cy="2295525"/>
            </a:xfrm>
            <a:custGeom>
              <a:avLst/>
              <a:gdLst/>
              <a:ahLst/>
              <a:cxnLst/>
              <a:rect l="l" t="t" r="r" b="b"/>
              <a:pathLst>
                <a:path w="159641" h="91821" extrusionOk="0">
                  <a:moveTo>
                    <a:pt x="103232" y="1"/>
                  </a:moveTo>
                  <a:cubicBezTo>
                    <a:pt x="102441" y="1"/>
                    <a:pt x="101651" y="175"/>
                    <a:pt x="101047" y="523"/>
                  </a:cubicBezTo>
                  <a:lnTo>
                    <a:pt x="1208" y="58165"/>
                  </a:lnTo>
                  <a:cubicBezTo>
                    <a:pt x="1" y="58862"/>
                    <a:pt x="1" y="59992"/>
                    <a:pt x="1208" y="60689"/>
                  </a:cubicBezTo>
                  <a:lnTo>
                    <a:pt x="54226" y="91298"/>
                  </a:lnTo>
                  <a:cubicBezTo>
                    <a:pt x="54829" y="91646"/>
                    <a:pt x="55620" y="91820"/>
                    <a:pt x="56411" y="91820"/>
                  </a:cubicBezTo>
                  <a:cubicBezTo>
                    <a:pt x="57202" y="91820"/>
                    <a:pt x="57992" y="91646"/>
                    <a:pt x="58596" y="91298"/>
                  </a:cubicBezTo>
                  <a:lnTo>
                    <a:pt x="158434" y="33656"/>
                  </a:lnTo>
                  <a:cubicBezTo>
                    <a:pt x="159641" y="32959"/>
                    <a:pt x="159641" y="31829"/>
                    <a:pt x="158434" y="31134"/>
                  </a:cubicBezTo>
                  <a:lnTo>
                    <a:pt x="105417" y="523"/>
                  </a:lnTo>
                  <a:cubicBezTo>
                    <a:pt x="104814" y="175"/>
                    <a:pt x="104023" y="1"/>
                    <a:pt x="103232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27;p76">
              <a:extLst>
                <a:ext uri="{FF2B5EF4-FFF2-40B4-BE49-F238E27FC236}">
                  <a16:creationId xmlns:a16="http://schemas.microsoft.com/office/drawing/2014/main" id="{A5E142B0-A865-6842-976F-057F5BE2B0A1}"/>
                </a:ext>
              </a:extLst>
            </p:cNvPr>
            <p:cNvSpPr/>
            <p:nvPr/>
          </p:nvSpPr>
          <p:spPr>
            <a:xfrm>
              <a:off x="2953150" y="5091500"/>
              <a:ext cx="167800" cy="193575"/>
            </a:xfrm>
            <a:custGeom>
              <a:avLst/>
              <a:gdLst/>
              <a:ahLst/>
              <a:cxnLst/>
              <a:rect l="l" t="t" r="r" b="b"/>
              <a:pathLst>
                <a:path w="6712" h="7743" extrusionOk="0">
                  <a:moveTo>
                    <a:pt x="0" y="1"/>
                  </a:moveTo>
                  <a:lnTo>
                    <a:pt x="1073" y="6546"/>
                  </a:lnTo>
                  <a:lnTo>
                    <a:pt x="1083" y="6546"/>
                  </a:lnTo>
                  <a:cubicBezTo>
                    <a:pt x="1133" y="6841"/>
                    <a:pt x="1343" y="7128"/>
                    <a:pt x="1734" y="7354"/>
                  </a:cubicBezTo>
                  <a:cubicBezTo>
                    <a:pt x="2182" y="7613"/>
                    <a:pt x="2769" y="7743"/>
                    <a:pt x="3356" y="7743"/>
                  </a:cubicBezTo>
                  <a:cubicBezTo>
                    <a:pt x="3943" y="7743"/>
                    <a:pt x="4530" y="7613"/>
                    <a:pt x="4978" y="7354"/>
                  </a:cubicBezTo>
                  <a:cubicBezTo>
                    <a:pt x="5369" y="7128"/>
                    <a:pt x="5578" y="6841"/>
                    <a:pt x="5629" y="6546"/>
                  </a:cubicBezTo>
                  <a:lnTo>
                    <a:pt x="5640" y="6546"/>
                  </a:lnTo>
                  <a:lnTo>
                    <a:pt x="67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28;p76">
              <a:extLst>
                <a:ext uri="{FF2B5EF4-FFF2-40B4-BE49-F238E27FC236}">
                  <a16:creationId xmlns:a16="http://schemas.microsoft.com/office/drawing/2014/main" id="{80377DE6-D8DE-3A46-ADF0-D68204F94853}"/>
                </a:ext>
              </a:extLst>
            </p:cNvPr>
            <p:cNvSpPr/>
            <p:nvPr/>
          </p:nvSpPr>
          <p:spPr>
            <a:xfrm>
              <a:off x="2952825" y="5038475"/>
              <a:ext cx="168450" cy="97275"/>
            </a:xfrm>
            <a:custGeom>
              <a:avLst/>
              <a:gdLst/>
              <a:ahLst/>
              <a:cxnLst/>
              <a:rect l="l" t="t" r="r" b="b"/>
              <a:pathLst>
                <a:path w="6738" h="3891" extrusionOk="0">
                  <a:moveTo>
                    <a:pt x="3368" y="0"/>
                  </a:moveTo>
                  <a:cubicBezTo>
                    <a:pt x="1508" y="0"/>
                    <a:pt x="0" y="871"/>
                    <a:pt x="0" y="1945"/>
                  </a:cubicBezTo>
                  <a:cubicBezTo>
                    <a:pt x="0" y="3020"/>
                    <a:pt x="1508" y="3890"/>
                    <a:pt x="3368" y="3890"/>
                  </a:cubicBezTo>
                  <a:cubicBezTo>
                    <a:pt x="5229" y="3890"/>
                    <a:pt x="6737" y="3020"/>
                    <a:pt x="6737" y="1945"/>
                  </a:cubicBezTo>
                  <a:cubicBezTo>
                    <a:pt x="6737" y="871"/>
                    <a:pt x="5229" y="0"/>
                    <a:pt x="3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29;p76">
              <a:extLst>
                <a:ext uri="{FF2B5EF4-FFF2-40B4-BE49-F238E27FC236}">
                  <a16:creationId xmlns:a16="http://schemas.microsoft.com/office/drawing/2014/main" id="{EBA41CBA-546A-014B-83B7-533EA31DA4AA}"/>
                </a:ext>
              </a:extLst>
            </p:cNvPr>
            <p:cNvSpPr/>
            <p:nvPr/>
          </p:nvSpPr>
          <p:spPr>
            <a:xfrm>
              <a:off x="2099850" y="4595100"/>
              <a:ext cx="167775" cy="193575"/>
            </a:xfrm>
            <a:custGeom>
              <a:avLst/>
              <a:gdLst/>
              <a:ahLst/>
              <a:cxnLst/>
              <a:rect l="l" t="t" r="r" b="b"/>
              <a:pathLst>
                <a:path w="6711" h="7743" extrusionOk="0">
                  <a:moveTo>
                    <a:pt x="0" y="1"/>
                  </a:moveTo>
                  <a:lnTo>
                    <a:pt x="1072" y="6546"/>
                  </a:lnTo>
                  <a:lnTo>
                    <a:pt x="1083" y="6546"/>
                  </a:lnTo>
                  <a:cubicBezTo>
                    <a:pt x="1132" y="6840"/>
                    <a:pt x="1342" y="7128"/>
                    <a:pt x="1733" y="7354"/>
                  </a:cubicBezTo>
                  <a:cubicBezTo>
                    <a:pt x="2181" y="7613"/>
                    <a:pt x="2768" y="7742"/>
                    <a:pt x="3355" y="7742"/>
                  </a:cubicBezTo>
                  <a:cubicBezTo>
                    <a:pt x="3942" y="7742"/>
                    <a:pt x="4530" y="7613"/>
                    <a:pt x="4978" y="7354"/>
                  </a:cubicBezTo>
                  <a:cubicBezTo>
                    <a:pt x="5369" y="7128"/>
                    <a:pt x="5578" y="6840"/>
                    <a:pt x="5629" y="6546"/>
                  </a:cubicBezTo>
                  <a:lnTo>
                    <a:pt x="5638" y="6546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0;p76">
              <a:extLst>
                <a:ext uri="{FF2B5EF4-FFF2-40B4-BE49-F238E27FC236}">
                  <a16:creationId xmlns:a16="http://schemas.microsoft.com/office/drawing/2014/main" id="{5726F3F4-29D1-8F4C-A3DC-A678F03860B7}"/>
                </a:ext>
              </a:extLst>
            </p:cNvPr>
            <p:cNvSpPr/>
            <p:nvPr/>
          </p:nvSpPr>
          <p:spPr>
            <a:xfrm>
              <a:off x="2091275" y="4542075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8" y="1"/>
                  </a:moveTo>
                  <a:cubicBezTo>
                    <a:pt x="2836" y="1"/>
                    <a:pt x="1974" y="191"/>
                    <a:pt x="1316" y="570"/>
                  </a:cubicBezTo>
                  <a:cubicBezTo>
                    <a:pt x="1" y="1330"/>
                    <a:pt x="1" y="2562"/>
                    <a:pt x="1316" y="3321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1"/>
                  </a:cubicBezTo>
                  <a:cubicBezTo>
                    <a:pt x="7397" y="2562"/>
                    <a:pt x="7397" y="1330"/>
                    <a:pt x="6081" y="570"/>
                  </a:cubicBezTo>
                  <a:cubicBezTo>
                    <a:pt x="5423" y="191"/>
                    <a:pt x="4560" y="1"/>
                    <a:pt x="3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1;p76">
              <a:extLst>
                <a:ext uri="{FF2B5EF4-FFF2-40B4-BE49-F238E27FC236}">
                  <a16:creationId xmlns:a16="http://schemas.microsoft.com/office/drawing/2014/main" id="{CE431256-3743-F947-981C-11BE6BAE10F1}"/>
                </a:ext>
              </a:extLst>
            </p:cNvPr>
            <p:cNvSpPr/>
            <p:nvPr/>
          </p:nvSpPr>
          <p:spPr>
            <a:xfrm>
              <a:off x="5385700" y="3860625"/>
              <a:ext cx="167800" cy="193550"/>
            </a:xfrm>
            <a:custGeom>
              <a:avLst/>
              <a:gdLst/>
              <a:ahLst/>
              <a:cxnLst/>
              <a:rect l="l" t="t" r="r" b="b"/>
              <a:pathLst>
                <a:path w="6712" h="7742" extrusionOk="0">
                  <a:moveTo>
                    <a:pt x="0" y="0"/>
                  </a:moveTo>
                  <a:lnTo>
                    <a:pt x="1073" y="6546"/>
                  </a:lnTo>
                  <a:lnTo>
                    <a:pt x="1083" y="6546"/>
                  </a:lnTo>
                  <a:cubicBezTo>
                    <a:pt x="1133" y="6841"/>
                    <a:pt x="1342" y="7128"/>
                    <a:pt x="1734" y="7354"/>
                  </a:cubicBezTo>
                  <a:cubicBezTo>
                    <a:pt x="2181" y="7612"/>
                    <a:pt x="2769" y="7742"/>
                    <a:pt x="3356" y="7742"/>
                  </a:cubicBezTo>
                  <a:cubicBezTo>
                    <a:pt x="3943" y="7742"/>
                    <a:pt x="4530" y="7612"/>
                    <a:pt x="4978" y="7354"/>
                  </a:cubicBezTo>
                  <a:cubicBezTo>
                    <a:pt x="5369" y="7128"/>
                    <a:pt x="5578" y="6841"/>
                    <a:pt x="5629" y="6546"/>
                  </a:cubicBezTo>
                  <a:lnTo>
                    <a:pt x="5638" y="6546"/>
                  </a:lnTo>
                  <a:lnTo>
                    <a:pt x="67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32;p76">
              <a:extLst>
                <a:ext uri="{FF2B5EF4-FFF2-40B4-BE49-F238E27FC236}">
                  <a16:creationId xmlns:a16="http://schemas.microsoft.com/office/drawing/2014/main" id="{D12C8F6E-F814-094D-AFB5-8319611858AE}"/>
                </a:ext>
              </a:extLst>
            </p:cNvPr>
            <p:cNvSpPr/>
            <p:nvPr/>
          </p:nvSpPr>
          <p:spPr>
            <a:xfrm>
              <a:off x="5377125" y="3807600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9" y="1"/>
                  </a:moveTo>
                  <a:cubicBezTo>
                    <a:pt x="2837" y="1"/>
                    <a:pt x="1974" y="191"/>
                    <a:pt x="1317" y="571"/>
                  </a:cubicBezTo>
                  <a:cubicBezTo>
                    <a:pt x="1" y="1330"/>
                    <a:pt x="1" y="2562"/>
                    <a:pt x="1317" y="3322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2"/>
                  </a:cubicBezTo>
                  <a:cubicBezTo>
                    <a:pt x="7397" y="2562"/>
                    <a:pt x="7397" y="1330"/>
                    <a:pt x="6081" y="571"/>
                  </a:cubicBezTo>
                  <a:cubicBezTo>
                    <a:pt x="5423" y="191"/>
                    <a:pt x="4561" y="1"/>
                    <a:pt x="36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33;p76">
              <a:extLst>
                <a:ext uri="{FF2B5EF4-FFF2-40B4-BE49-F238E27FC236}">
                  <a16:creationId xmlns:a16="http://schemas.microsoft.com/office/drawing/2014/main" id="{4425503B-AC79-9C4B-B0CA-FDB3A12D258E}"/>
                </a:ext>
              </a:extLst>
            </p:cNvPr>
            <p:cNvSpPr/>
            <p:nvPr/>
          </p:nvSpPr>
          <p:spPr>
            <a:xfrm>
              <a:off x="4532400" y="3364250"/>
              <a:ext cx="167775" cy="193525"/>
            </a:xfrm>
            <a:custGeom>
              <a:avLst/>
              <a:gdLst/>
              <a:ahLst/>
              <a:cxnLst/>
              <a:rect l="l" t="t" r="r" b="b"/>
              <a:pathLst>
                <a:path w="6711" h="7741" extrusionOk="0">
                  <a:moveTo>
                    <a:pt x="0" y="0"/>
                  </a:moveTo>
                  <a:lnTo>
                    <a:pt x="1072" y="6545"/>
                  </a:lnTo>
                  <a:lnTo>
                    <a:pt x="1083" y="6545"/>
                  </a:lnTo>
                  <a:cubicBezTo>
                    <a:pt x="1132" y="6840"/>
                    <a:pt x="1342" y="7128"/>
                    <a:pt x="1733" y="7353"/>
                  </a:cubicBezTo>
                  <a:cubicBezTo>
                    <a:pt x="2181" y="7612"/>
                    <a:pt x="2768" y="7741"/>
                    <a:pt x="3356" y="7741"/>
                  </a:cubicBezTo>
                  <a:cubicBezTo>
                    <a:pt x="3943" y="7741"/>
                    <a:pt x="4530" y="7612"/>
                    <a:pt x="4978" y="7353"/>
                  </a:cubicBezTo>
                  <a:cubicBezTo>
                    <a:pt x="5369" y="7128"/>
                    <a:pt x="5578" y="6840"/>
                    <a:pt x="5629" y="6545"/>
                  </a:cubicBezTo>
                  <a:lnTo>
                    <a:pt x="5638" y="6545"/>
                  </a:lnTo>
                  <a:lnTo>
                    <a:pt x="671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4;p76">
              <a:extLst>
                <a:ext uri="{FF2B5EF4-FFF2-40B4-BE49-F238E27FC236}">
                  <a16:creationId xmlns:a16="http://schemas.microsoft.com/office/drawing/2014/main" id="{27449126-CFC5-794E-ADFD-36F1E51FB40C}"/>
                </a:ext>
              </a:extLst>
            </p:cNvPr>
            <p:cNvSpPr/>
            <p:nvPr/>
          </p:nvSpPr>
          <p:spPr>
            <a:xfrm>
              <a:off x="4523825" y="3311200"/>
              <a:ext cx="184925" cy="97275"/>
            </a:xfrm>
            <a:custGeom>
              <a:avLst/>
              <a:gdLst/>
              <a:ahLst/>
              <a:cxnLst/>
              <a:rect l="l" t="t" r="r" b="b"/>
              <a:pathLst>
                <a:path w="7397" h="3891" extrusionOk="0">
                  <a:moveTo>
                    <a:pt x="3698" y="1"/>
                  </a:moveTo>
                  <a:cubicBezTo>
                    <a:pt x="2836" y="1"/>
                    <a:pt x="1974" y="191"/>
                    <a:pt x="1316" y="570"/>
                  </a:cubicBezTo>
                  <a:cubicBezTo>
                    <a:pt x="1" y="1330"/>
                    <a:pt x="1" y="2561"/>
                    <a:pt x="1316" y="3321"/>
                  </a:cubicBezTo>
                  <a:cubicBezTo>
                    <a:pt x="1974" y="3701"/>
                    <a:pt x="2836" y="3891"/>
                    <a:pt x="3698" y="3891"/>
                  </a:cubicBezTo>
                  <a:cubicBezTo>
                    <a:pt x="4560" y="3891"/>
                    <a:pt x="5423" y="3701"/>
                    <a:pt x="6081" y="3321"/>
                  </a:cubicBezTo>
                  <a:cubicBezTo>
                    <a:pt x="7397" y="2561"/>
                    <a:pt x="7397" y="1330"/>
                    <a:pt x="6081" y="570"/>
                  </a:cubicBezTo>
                  <a:cubicBezTo>
                    <a:pt x="5423" y="191"/>
                    <a:pt x="4560" y="1"/>
                    <a:pt x="36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5;p76">
              <a:extLst>
                <a:ext uri="{FF2B5EF4-FFF2-40B4-BE49-F238E27FC236}">
                  <a16:creationId xmlns:a16="http://schemas.microsoft.com/office/drawing/2014/main" id="{75B64BE8-D3E4-3844-B27A-5B8C7E763756}"/>
                </a:ext>
              </a:extLst>
            </p:cNvPr>
            <p:cNvSpPr/>
            <p:nvPr/>
          </p:nvSpPr>
          <p:spPr>
            <a:xfrm>
              <a:off x="1969500" y="1700600"/>
              <a:ext cx="3717900" cy="3590150"/>
            </a:xfrm>
            <a:custGeom>
              <a:avLst/>
              <a:gdLst/>
              <a:ahLst/>
              <a:cxnLst/>
              <a:rect l="l" t="t" r="r" b="b"/>
              <a:pathLst>
                <a:path w="148716" h="143606" extrusionOk="0">
                  <a:moveTo>
                    <a:pt x="99873" y="1"/>
                  </a:moveTo>
                  <a:cubicBezTo>
                    <a:pt x="98694" y="1"/>
                    <a:pt x="97514" y="260"/>
                    <a:pt x="96616" y="779"/>
                  </a:cubicBezTo>
                  <a:lnTo>
                    <a:pt x="3254" y="54713"/>
                  </a:lnTo>
                  <a:cubicBezTo>
                    <a:pt x="1466" y="55749"/>
                    <a:pt x="0" y="58282"/>
                    <a:pt x="0" y="60349"/>
                  </a:cubicBezTo>
                  <a:lnTo>
                    <a:pt x="8" y="112755"/>
                  </a:lnTo>
                  <a:cubicBezTo>
                    <a:pt x="8" y="114822"/>
                    <a:pt x="1466" y="117354"/>
                    <a:pt x="3261" y="118391"/>
                  </a:cubicBezTo>
                  <a:lnTo>
                    <a:pt x="45592" y="142829"/>
                  </a:lnTo>
                  <a:cubicBezTo>
                    <a:pt x="45712" y="142896"/>
                    <a:pt x="45839" y="142964"/>
                    <a:pt x="45974" y="143024"/>
                  </a:cubicBezTo>
                  <a:cubicBezTo>
                    <a:pt x="46005" y="143039"/>
                    <a:pt x="46034" y="143046"/>
                    <a:pt x="46065" y="143061"/>
                  </a:cubicBezTo>
                  <a:cubicBezTo>
                    <a:pt x="46248" y="143144"/>
                    <a:pt x="46436" y="143214"/>
                    <a:pt x="46629" y="143271"/>
                  </a:cubicBezTo>
                  <a:cubicBezTo>
                    <a:pt x="47318" y="143494"/>
                    <a:pt x="48087" y="143605"/>
                    <a:pt x="48856" y="143605"/>
                  </a:cubicBezTo>
                  <a:cubicBezTo>
                    <a:pt x="49855" y="143605"/>
                    <a:pt x="50854" y="143417"/>
                    <a:pt x="51678" y="143039"/>
                  </a:cubicBezTo>
                  <a:cubicBezTo>
                    <a:pt x="51686" y="143032"/>
                    <a:pt x="51701" y="143032"/>
                    <a:pt x="51716" y="143024"/>
                  </a:cubicBezTo>
                  <a:cubicBezTo>
                    <a:pt x="51761" y="143001"/>
                    <a:pt x="51806" y="142986"/>
                    <a:pt x="51851" y="142955"/>
                  </a:cubicBezTo>
                  <a:cubicBezTo>
                    <a:pt x="51938" y="142921"/>
                    <a:pt x="52022" y="142879"/>
                    <a:pt x="52099" y="142828"/>
                  </a:cubicBezTo>
                  <a:lnTo>
                    <a:pt x="54744" y="141302"/>
                  </a:lnTo>
                  <a:cubicBezTo>
                    <a:pt x="54752" y="141295"/>
                    <a:pt x="54763" y="141289"/>
                    <a:pt x="54775" y="141287"/>
                  </a:cubicBezTo>
                  <a:cubicBezTo>
                    <a:pt x="56495" y="140272"/>
                    <a:pt x="57901" y="137891"/>
                    <a:pt x="57991" y="135877"/>
                  </a:cubicBezTo>
                  <a:lnTo>
                    <a:pt x="138697" y="91149"/>
                  </a:lnTo>
                  <a:cubicBezTo>
                    <a:pt x="138954" y="91180"/>
                    <a:pt x="139224" y="91195"/>
                    <a:pt x="139499" y="91195"/>
                  </a:cubicBezTo>
                  <a:cubicBezTo>
                    <a:pt x="140660" y="91195"/>
                    <a:pt x="141918" y="90924"/>
                    <a:pt x="142763" y="90450"/>
                  </a:cubicBezTo>
                  <a:lnTo>
                    <a:pt x="142809" y="90427"/>
                  </a:lnTo>
                  <a:lnTo>
                    <a:pt x="145460" y="88894"/>
                  </a:lnTo>
                  <a:cubicBezTo>
                    <a:pt x="147250" y="87864"/>
                    <a:pt x="148715" y="85325"/>
                    <a:pt x="148715" y="83258"/>
                  </a:cubicBezTo>
                  <a:lnTo>
                    <a:pt x="148715" y="52005"/>
                  </a:lnTo>
                  <a:cubicBezTo>
                    <a:pt x="148715" y="49939"/>
                    <a:pt x="147250" y="47399"/>
                    <a:pt x="145460" y="46369"/>
                  </a:cubicBezTo>
                  <a:lnTo>
                    <a:pt x="112081" y="27094"/>
                  </a:lnTo>
                  <a:lnTo>
                    <a:pt x="109526" y="7910"/>
                  </a:lnTo>
                  <a:cubicBezTo>
                    <a:pt x="109256" y="5859"/>
                    <a:pt x="107565" y="3341"/>
                    <a:pt x="105776" y="2304"/>
                  </a:cubicBezTo>
                  <a:lnTo>
                    <a:pt x="103124" y="779"/>
                  </a:lnTo>
                  <a:cubicBezTo>
                    <a:pt x="102229" y="260"/>
                    <a:pt x="101052" y="1"/>
                    <a:pt x="9987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6;p76">
              <a:extLst>
                <a:ext uri="{FF2B5EF4-FFF2-40B4-BE49-F238E27FC236}">
                  <a16:creationId xmlns:a16="http://schemas.microsoft.com/office/drawing/2014/main" id="{C545B3EB-87A9-3D49-9933-03D9427272B3}"/>
                </a:ext>
              </a:extLst>
            </p:cNvPr>
            <p:cNvSpPr/>
            <p:nvPr/>
          </p:nvSpPr>
          <p:spPr>
            <a:xfrm>
              <a:off x="1969500" y="1700600"/>
              <a:ext cx="3717900" cy="3590150"/>
            </a:xfrm>
            <a:custGeom>
              <a:avLst/>
              <a:gdLst/>
              <a:ahLst/>
              <a:cxnLst/>
              <a:rect l="l" t="t" r="r" b="b"/>
              <a:pathLst>
                <a:path w="148716" h="143606" extrusionOk="0">
                  <a:moveTo>
                    <a:pt x="99873" y="1"/>
                  </a:moveTo>
                  <a:cubicBezTo>
                    <a:pt x="98694" y="1"/>
                    <a:pt x="97514" y="260"/>
                    <a:pt x="96616" y="779"/>
                  </a:cubicBezTo>
                  <a:lnTo>
                    <a:pt x="3254" y="54713"/>
                  </a:lnTo>
                  <a:cubicBezTo>
                    <a:pt x="1466" y="55749"/>
                    <a:pt x="0" y="58282"/>
                    <a:pt x="0" y="60349"/>
                  </a:cubicBezTo>
                  <a:lnTo>
                    <a:pt x="8" y="112755"/>
                  </a:lnTo>
                  <a:cubicBezTo>
                    <a:pt x="8" y="114822"/>
                    <a:pt x="1466" y="117354"/>
                    <a:pt x="3261" y="118391"/>
                  </a:cubicBezTo>
                  <a:lnTo>
                    <a:pt x="45592" y="142829"/>
                  </a:lnTo>
                  <a:cubicBezTo>
                    <a:pt x="45712" y="142896"/>
                    <a:pt x="45839" y="142964"/>
                    <a:pt x="45974" y="143024"/>
                  </a:cubicBezTo>
                  <a:cubicBezTo>
                    <a:pt x="46005" y="143039"/>
                    <a:pt x="46034" y="143046"/>
                    <a:pt x="46065" y="143061"/>
                  </a:cubicBezTo>
                  <a:cubicBezTo>
                    <a:pt x="46248" y="143144"/>
                    <a:pt x="46436" y="143214"/>
                    <a:pt x="46629" y="143271"/>
                  </a:cubicBezTo>
                  <a:cubicBezTo>
                    <a:pt x="47318" y="143494"/>
                    <a:pt x="48087" y="143605"/>
                    <a:pt x="48856" y="143605"/>
                  </a:cubicBezTo>
                  <a:cubicBezTo>
                    <a:pt x="49855" y="143605"/>
                    <a:pt x="50854" y="143417"/>
                    <a:pt x="51678" y="143039"/>
                  </a:cubicBezTo>
                  <a:cubicBezTo>
                    <a:pt x="51686" y="143032"/>
                    <a:pt x="51701" y="143032"/>
                    <a:pt x="51716" y="143024"/>
                  </a:cubicBezTo>
                  <a:cubicBezTo>
                    <a:pt x="51761" y="143001"/>
                    <a:pt x="51806" y="142986"/>
                    <a:pt x="51851" y="142955"/>
                  </a:cubicBezTo>
                  <a:cubicBezTo>
                    <a:pt x="51938" y="142921"/>
                    <a:pt x="52022" y="142879"/>
                    <a:pt x="52099" y="142828"/>
                  </a:cubicBezTo>
                  <a:lnTo>
                    <a:pt x="54744" y="141302"/>
                  </a:lnTo>
                  <a:cubicBezTo>
                    <a:pt x="54752" y="141295"/>
                    <a:pt x="54763" y="141289"/>
                    <a:pt x="54775" y="141287"/>
                  </a:cubicBezTo>
                  <a:cubicBezTo>
                    <a:pt x="56495" y="140272"/>
                    <a:pt x="57901" y="137891"/>
                    <a:pt x="57991" y="135877"/>
                  </a:cubicBezTo>
                  <a:lnTo>
                    <a:pt x="138697" y="91149"/>
                  </a:lnTo>
                  <a:cubicBezTo>
                    <a:pt x="138954" y="91180"/>
                    <a:pt x="139224" y="91195"/>
                    <a:pt x="139499" y="91195"/>
                  </a:cubicBezTo>
                  <a:cubicBezTo>
                    <a:pt x="140660" y="91195"/>
                    <a:pt x="141918" y="90924"/>
                    <a:pt x="142763" y="90450"/>
                  </a:cubicBezTo>
                  <a:lnTo>
                    <a:pt x="142809" y="90427"/>
                  </a:lnTo>
                  <a:lnTo>
                    <a:pt x="145460" y="88894"/>
                  </a:lnTo>
                  <a:cubicBezTo>
                    <a:pt x="147250" y="87864"/>
                    <a:pt x="148715" y="85325"/>
                    <a:pt x="148715" y="83258"/>
                  </a:cubicBezTo>
                  <a:lnTo>
                    <a:pt x="148715" y="52005"/>
                  </a:lnTo>
                  <a:cubicBezTo>
                    <a:pt x="148715" y="49939"/>
                    <a:pt x="147250" y="47399"/>
                    <a:pt x="145460" y="46369"/>
                  </a:cubicBezTo>
                  <a:lnTo>
                    <a:pt x="112081" y="27094"/>
                  </a:lnTo>
                  <a:lnTo>
                    <a:pt x="109526" y="7910"/>
                  </a:lnTo>
                  <a:cubicBezTo>
                    <a:pt x="109256" y="5859"/>
                    <a:pt x="107565" y="3341"/>
                    <a:pt x="105776" y="2304"/>
                  </a:cubicBezTo>
                  <a:lnTo>
                    <a:pt x="103124" y="779"/>
                  </a:lnTo>
                  <a:cubicBezTo>
                    <a:pt x="102229" y="260"/>
                    <a:pt x="101052" y="1"/>
                    <a:pt x="998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7;p76">
              <a:extLst>
                <a:ext uri="{FF2B5EF4-FFF2-40B4-BE49-F238E27FC236}">
                  <a16:creationId xmlns:a16="http://schemas.microsoft.com/office/drawing/2014/main" id="{3AFCE021-A35C-BE4B-AA04-46E18E203EF8}"/>
                </a:ext>
              </a:extLst>
            </p:cNvPr>
            <p:cNvSpPr/>
            <p:nvPr/>
          </p:nvSpPr>
          <p:spPr>
            <a:xfrm>
              <a:off x="1970450" y="1700575"/>
              <a:ext cx="2688425" cy="1519500"/>
            </a:xfrm>
            <a:custGeom>
              <a:avLst/>
              <a:gdLst/>
              <a:ahLst/>
              <a:cxnLst/>
              <a:rect l="l" t="t" r="r" b="b"/>
              <a:pathLst>
                <a:path w="107537" h="60780" extrusionOk="0">
                  <a:moveTo>
                    <a:pt x="99835" y="0"/>
                  </a:moveTo>
                  <a:cubicBezTo>
                    <a:pt x="98657" y="0"/>
                    <a:pt x="97480" y="260"/>
                    <a:pt x="96581" y="779"/>
                  </a:cubicBezTo>
                  <a:lnTo>
                    <a:pt x="3220" y="54714"/>
                  </a:lnTo>
                  <a:cubicBezTo>
                    <a:pt x="3054" y="54810"/>
                    <a:pt x="2876" y="54932"/>
                    <a:pt x="2875" y="54932"/>
                  </a:cubicBezTo>
                  <a:cubicBezTo>
                    <a:pt x="2874" y="54932"/>
                    <a:pt x="2878" y="54929"/>
                    <a:pt x="2887" y="54923"/>
                  </a:cubicBezTo>
                  <a:lnTo>
                    <a:pt x="2887" y="54923"/>
                  </a:lnTo>
                  <a:cubicBezTo>
                    <a:pt x="1406" y="55960"/>
                    <a:pt x="203" y="57989"/>
                    <a:pt x="0" y="59800"/>
                  </a:cubicBezTo>
                  <a:cubicBezTo>
                    <a:pt x="164" y="58670"/>
                    <a:pt x="843" y="58031"/>
                    <a:pt x="1771" y="58031"/>
                  </a:cubicBezTo>
                  <a:cubicBezTo>
                    <a:pt x="2207" y="58031"/>
                    <a:pt x="2698" y="58172"/>
                    <a:pt x="3217" y="58470"/>
                  </a:cubicBezTo>
                  <a:cubicBezTo>
                    <a:pt x="3209" y="58465"/>
                    <a:pt x="3205" y="58463"/>
                    <a:pt x="3205" y="58463"/>
                  </a:cubicBezTo>
                  <a:lnTo>
                    <a:pt x="3205" y="58463"/>
                  </a:lnTo>
                  <a:cubicBezTo>
                    <a:pt x="3206" y="58463"/>
                    <a:pt x="5871" y="60001"/>
                    <a:pt x="5871" y="60001"/>
                  </a:cubicBezTo>
                  <a:cubicBezTo>
                    <a:pt x="6769" y="60520"/>
                    <a:pt x="7947" y="60779"/>
                    <a:pt x="9124" y="60779"/>
                  </a:cubicBezTo>
                  <a:cubicBezTo>
                    <a:pt x="10302" y="60779"/>
                    <a:pt x="11480" y="60520"/>
                    <a:pt x="12378" y="60001"/>
                  </a:cubicBezTo>
                  <a:lnTo>
                    <a:pt x="105738" y="6066"/>
                  </a:lnTo>
                  <a:cubicBezTo>
                    <a:pt x="107536" y="5029"/>
                    <a:pt x="107536" y="3345"/>
                    <a:pt x="105738" y="2308"/>
                  </a:cubicBezTo>
                  <a:lnTo>
                    <a:pt x="103089" y="779"/>
                  </a:lnTo>
                  <a:cubicBezTo>
                    <a:pt x="102190" y="260"/>
                    <a:pt x="101013" y="0"/>
                    <a:pt x="998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8;p76">
              <a:extLst>
                <a:ext uri="{FF2B5EF4-FFF2-40B4-BE49-F238E27FC236}">
                  <a16:creationId xmlns:a16="http://schemas.microsoft.com/office/drawing/2014/main" id="{A04F1E48-8C97-B440-AFF9-97F857B25EFD}"/>
                </a:ext>
              </a:extLst>
            </p:cNvPr>
            <p:cNvSpPr/>
            <p:nvPr/>
          </p:nvSpPr>
          <p:spPr>
            <a:xfrm>
              <a:off x="4542700" y="2377950"/>
              <a:ext cx="1144700" cy="1602550"/>
            </a:xfrm>
            <a:custGeom>
              <a:avLst/>
              <a:gdLst/>
              <a:ahLst/>
              <a:cxnLst/>
              <a:rect l="l" t="t" r="r" b="b"/>
              <a:pathLst>
                <a:path w="45788" h="64102" extrusionOk="0">
                  <a:moveTo>
                    <a:pt x="9153" y="0"/>
                  </a:moveTo>
                  <a:lnTo>
                    <a:pt x="3254" y="3412"/>
                  </a:lnTo>
                  <a:cubicBezTo>
                    <a:pt x="1459" y="4441"/>
                    <a:pt x="0" y="6982"/>
                    <a:pt x="0" y="9048"/>
                  </a:cubicBezTo>
                  <a:lnTo>
                    <a:pt x="0" y="40301"/>
                  </a:lnTo>
                  <a:cubicBezTo>
                    <a:pt x="0" y="42368"/>
                    <a:pt x="1466" y="44908"/>
                    <a:pt x="3254" y="45937"/>
                  </a:cubicBezTo>
                  <a:lnTo>
                    <a:pt x="33372" y="63333"/>
                  </a:lnTo>
                  <a:cubicBezTo>
                    <a:pt x="34116" y="63754"/>
                    <a:pt x="35056" y="64009"/>
                    <a:pt x="36025" y="64077"/>
                  </a:cubicBezTo>
                  <a:cubicBezTo>
                    <a:pt x="36231" y="64093"/>
                    <a:pt x="36437" y="64101"/>
                    <a:pt x="36644" y="64101"/>
                  </a:cubicBezTo>
                  <a:cubicBezTo>
                    <a:pt x="37798" y="64101"/>
                    <a:pt x="38949" y="63853"/>
                    <a:pt x="39835" y="63356"/>
                  </a:cubicBezTo>
                  <a:lnTo>
                    <a:pt x="39881" y="63333"/>
                  </a:lnTo>
                  <a:lnTo>
                    <a:pt x="42532" y="61800"/>
                  </a:lnTo>
                  <a:cubicBezTo>
                    <a:pt x="44322" y="60770"/>
                    <a:pt x="45787" y="58231"/>
                    <a:pt x="45787" y="56164"/>
                  </a:cubicBezTo>
                  <a:lnTo>
                    <a:pt x="45787" y="24911"/>
                  </a:lnTo>
                  <a:cubicBezTo>
                    <a:pt x="45787" y="22845"/>
                    <a:pt x="44322" y="20305"/>
                    <a:pt x="42532" y="19275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9;p76">
              <a:extLst>
                <a:ext uri="{FF2B5EF4-FFF2-40B4-BE49-F238E27FC236}">
                  <a16:creationId xmlns:a16="http://schemas.microsoft.com/office/drawing/2014/main" id="{0885EC79-83BF-714F-8D15-4E22DD4A25F9}"/>
                </a:ext>
              </a:extLst>
            </p:cNvPr>
            <p:cNvSpPr/>
            <p:nvPr/>
          </p:nvSpPr>
          <p:spPr>
            <a:xfrm>
              <a:off x="4579225" y="2378000"/>
              <a:ext cx="1108100" cy="1594250"/>
            </a:xfrm>
            <a:custGeom>
              <a:avLst/>
              <a:gdLst/>
              <a:ahLst/>
              <a:cxnLst/>
              <a:rect l="l" t="t" r="r" b="b"/>
              <a:pathLst>
                <a:path w="44324" h="63770" extrusionOk="0">
                  <a:moveTo>
                    <a:pt x="7694" y="0"/>
                  </a:moveTo>
                  <a:lnTo>
                    <a:pt x="1791" y="3409"/>
                  </a:lnTo>
                  <a:cubicBezTo>
                    <a:pt x="0" y="4442"/>
                    <a:pt x="0" y="6132"/>
                    <a:pt x="1791" y="7166"/>
                  </a:cubicBezTo>
                  <a:lnTo>
                    <a:pt x="31913" y="24557"/>
                  </a:lnTo>
                  <a:cubicBezTo>
                    <a:pt x="33702" y="25590"/>
                    <a:pt x="35166" y="28126"/>
                    <a:pt x="35166" y="30193"/>
                  </a:cubicBezTo>
                  <a:lnTo>
                    <a:pt x="35166" y="61450"/>
                  </a:lnTo>
                  <a:cubicBezTo>
                    <a:pt x="35166" y="62918"/>
                    <a:pt x="35905" y="63769"/>
                    <a:pt x="36974" y="63769"/>
                  </a:cubicBezTo>
                  <a:cubicBezTo>
                    <a:pt x="37410" y="63769"/>
                    <a:pt x="37901" y="63628"/>
                    <a:pt x="38420" y="63329"/>
                  </a:cubicBezTo>
                  <a:lnTo>
                    <a:pt x="41070" y="61799"/>
                  </a:lnTo>
                  <a:cubicBezTo>
                    <a:pt x="42860" y="60765"/>
                    <a:pt x="44324" y="58229"/>
                    <a:pt x="44324" y="56163"/>
                  </a:cubicBezTo>
                  <a:lnTo>
                    <a:pt x="44324" y="24906"/>
                  </a:lnTo>
                  <a:cubicBezTo>
                    <a:pt x="44324" y="22839"/>
                    <a:pt x="42860" y="20303"/>
                    <a:pt x="41070" y="19270"/>
                  </a:cubicBezTo>
                  <a:lnTo>
                    <a:pt x="7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40;p76">
              <a:extLst>
                <a:ext uri="{FF2B5EF4-FFF2-40B4-BE49-F238E27FC236}">
                  <a16:creationId xmlns:a16="http://schemas.microsoft.com/office/drawing/2014/main" id="{0F12A3C7-D35F-0141-96CF-EBEDD6185CFE}"/>
                </a:ext>
              </a:extLst>
            </p:cNvPr>
            <p:cNvSpPr/>
            <p:nvPr/>
          </p:nvSpPr>
          <p:spPr>
            <a:xfrm>
              <a:off x="5434450" y="2920500"/>
              <a:ext cx="252875" cy="1051750"/>
            </a:xfrm>
            <a:custGeom>
              <a:avLst/>
              <a:gdLst/>
              <a:ahLst/>
              <a:cxnLst/>
              <a:rect l="l" t="t" r="r" b="b"/>
              <a:pathLst>
                <a:path w="10115" h="42070" extrusionOk="0">
                  <a:moveTo>
                    <a:pt x="9159" y="0"/>
                  </a:moveTo>
                  <a:lnTo>
                    <a:pt x="1" y="5287"/>
                  </a:lnTo>
                  <a:cubicBezTo>
                    <a:pt x="591" y="6309"/>
                    <a:pt x="957" y="7459"/>
                    <a:pt x="957" y="8493"/>
                  </a:cubicBezTo>
                  <a:lnTo>
                    <a:pt x="957" y="39750"/>
                  </a:lnTo>
                  <a:cubicBezTo>
                    <a:pt x="957" y="41218"/>
                    <a:pt x="1696" y="42069"/>
                    <a:pt x="2765" y="42069"/>
                  </a:cubicBezTo>
                  <a:cubicBezTo>
                    <a:pt x="3201" y="42069"/>
                    <a:pt x="3692" y="41928"/>
                    <a:pt x="4211" y="41629"/>
                  </a:cubicBezTo>
                  <a:lnTo>
                    <a:pt x="6861" y="40098"/>
                  </a:lnTo>
                  <a:cubicBezTo>
                    <a:pt x="8651" y="39065"/>
                    <a:pt x="10115" y="36529"/>
                    <a:pt x="10115" y="34462"/>
                  </a:cubicBezTo>
                  <a:lnTo>
                    <a:pt x="10115" y="3206"/>
                  </a:lnTo>
                  <a:cubicBezTo>
                    <a:pt x="10115" y="2172"/>
                    <a:pt x="9749" y="1022"/>
                    <a:pt x="9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41;p76">
              <a:extLst>
                <a:ext uri="{FF2B5EF4-FFF2-40B4-BE49-F238E27FC236}">
                  <a16:creationId xmlns:a16="http://schemas.microsoft.com/office/drawing/2014/main" id="{EDBBA422-BBE6-134C-9EB8-D73C9E484F7D}"/>
                </a:ext>
              </a:extLst>
            </p:cNvPr>
            <p:cNvSpPr/>
            <p:nvPr/>
          </p:nvSpPr>
          <p:spPr>
            <a:xfrm>
              <a:off x="2561250" y="3330800"/>
              <a:ext cx="2878325" cy="1797550"/>
            </a:xfrm>
            <a:custGeom>
              <a:avLst/>
              <a:gdLst/>
              <a:ahLst/>
              <a:cxnLst/>
              <a:rect l="l" t="t" r="r" b="b"/>
              <a:pathLst>
                <a:path w="115133" h="71902" extrusionOk="0">
                  <a:moveTo>
                    <a:pt x="78506" y="0"/>
                  </a:moveTo>
                  <a:cubicBezTo>
                    <a:pt x="77326" y="0"/>
                    <a:pt x="76154" y="256"/>
                    <a:pt x="75252" y="774"/>
                  </a:cubicBezTo>
                  <a:lnTo>
                    <a:pt x="24423" y="30157"/>
                  </a:lnTo>
                  <a:lnTo>
                    <a:pt x="15263" y="35441"/>
                  </a:lnTo>
                  <a:lnTo>
                    <a:pt x="3254" y="42376"/>
                  </a:lnTo>
                  <a:cubicBezTo>
                    <a:pt x="1459" y="43413"/>
                    <a:pt x="0" y="45833"/>
                    <a:pt x="0" y="47779"/>
                  </a:cubicBezTo>
                  <a:cubicBezTo>
                    <a:pt x="0" y="49725"/>
                    <a:pt x="1458" y="52145"/>
                    <a:pt x="3254" y="53182"/>
                  </a:cubicBezTo>
                  <a:lnTo>
                    <a:pt x="24423" y="65401"/>
                  </a:lnTo>
                  <a:lnTo>
                    <a:pt x="35005" y="71513"/>
                  </a:lnTo>
                  <a:cubicBezTo>
                    <a:pt x="35454" y="71772"/>
                    <a:pt x="36043" y="71901"/>
                    <a:pt x="36632" y="71901"/>
                  </a:cubicBezTo>
                  <a:cubicBezTo>
                    <a:pt x="37220" y="71901"/>
                    <a:pt x="37809" y="71772"/>
                    <a:pt x="38258" y="71513"/>
                  </a:cubicBezTo>
                  <a:cubicBezTo>
                    <a:pt x="49705" y="64904"/>
                    <a:pt x="98835" y="36506"/>
                    <a:pt x="110282" y="29894"/>
                  </a:cubicBezTo>
                  <a:cubicBezTo>
                    <a:pt x="111180" y="29375"/>
                    <a:pt x="112652" y="28528"/>
                    <a:pt x="113342" y="27753"/>
                  </a:cubicBezTo>
                  <a:cubicBezTo>
                    <a:pt x="113820" y="27214"/>
                    <a:pt x="114220" y="26612"/>
                    <a:pt x="114531" y="25963"/>
                  </a:cubicBezTo>
                  <a:cubicBezTo>
                    <a:pt x="114907" y="25166"/>
                    <a:pt x="115133" y="24332"/>
                    <a:pt x="115133" y="23573"/>
                  </a:cubicBezTo>
                  <a:cubicBezTo>
                    <a:pt x="115133" y="21627"/>
                    <a:pt x="113674" y="19208"/>
                    <a:pt x="111878" y="18171"/>
                  </a:cubicBezTo>
                  <a:lnTo>
                    <a:pt x="81760" y="774"/>
                  </a:lnTo>
                  <a:cubicBezTo>
                    <a:pt x="80858" y="255"/>
                    <a:pt x="79686" y="0"/>
                    <a:pt x="7850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42;p76">
              <a:extLst>
                <a:ext uri="{FF2B5EF4-FFF2-40B4-BE49-F238E27FC236}">
                  <a16:creationId xmlns:a16="http://schemas.microsoft.com/office/drawing/2014/main" id="{854ACA0E-CEAB-7045-9C55-7D69736CB854}"/>
                </a:ext>
              </a:extLst>
            </p:cNvPr>
            <p:cNvSpPr/>
            <p:nvPr/>
          </p:nvSpPr>
          <p:spPr>
            <a:xfrm>
              <a:off x="2561250" y="3330800"/>
              <a:ext cx="2878325" cy="1797550"/>
            </a:xfrm>
            <a:custGeom>
              <a:avLst/>
              <a:gdLst/>
              <a:ahLst/>
              <a:cxnLst/>
              <a:rect l="l" t="t" r="r" b="b"/>
              <a:pathLst>
                <a:path w="115133" h="71902" extrusionOk="0">
                  <a:moveTo>
                    <a:pt x="78506" y="0"/>
                  </a:moveTo>
                  <a:cubicBezTo>
                    <a:pt x="77326" y="0"/>
                    <a:pt x="76154" y="256"/>
                    <a:pt x="75252" y="774"/>
                  </a:cubicBezTo>
                  <a:lnTo>
                    <a:pt x="24423" y="30157"/>
                  </a:lnTo>
                  <a:lnTo>
                    <a:pt x="15263" y="35441"/>
                  </a:lnTo>
                  <a:lnTo>
                    <a:pt x="3254" y="42376"/>
                  </a:lnTo>
                  <a:cubicBezTo>
                    <a:pt x="1459" y="43413"/>
                    <a:pt x="0" y="45833"/>
                    <a:pt x="0" y="47779"/>
                  </a:cubicBezTo>
                  <a:cubicBezTo>
                    <a:pt x="0" y="49725"/>
                    <a:pt x="1458" y="52145"/>
                    <a:pt x="3254" y="53182"/>
                  </a:cubicBezTo>
                  <a:lnTo>
                    <a:pt x="24423" y="65401"/>
                  </a:lnTo>
                  <a:lnTo>
                    <a:pt x="35005" y="71513"/>
                  </a:lnTo>
                  <a:cubicBezTo>
                    <a:pt x="35454" y="71772"/>
                    <a:pt x="36043" y="71901"/>
                    <a:pt x="36632" y="71901"/>
                  </a:cubicBezTo>
                  <a:cubicBezTo>
                    <a:pt x="37220" y="71901"/>
                    <a:pt x="37809" y="71772"/>
                    <a:pt x="38258" y="71513"/>
                  </a:cubicBezTo>
                  <a:cubicBezTo>
                    <a:pt x="49705" y="64904"/>
                    <a:pt x="98835" y="36506"/>
                    <a:pt x="110282" y="29894"/>
                  </a:cubicBezTo>
                  <a:cubicBezTo>
                    <a:pt x="111180" y="29375"/>
                    <a:pt x="112652" y="28528"/>
                    <a:pt x="113342" y="27753"/>
                  </a:cubicBezTo>
                  <a:cubicBezTo>
                    <a:pt x="113820" y="27214"/>
                    <a:pt x="114220" y="26612"/>
                    <a:pt x="114531" y="25963"/>
                  </a:cubicBezTo>
                  <a:cubicBezTo>
                    <a:pt x="114907" y="25166"/>
                    <a:pt x="115133" y="24332"/>
                    <a:pt x="115133" y="23573"/>
                  </a:cubicBezTo>
                  <a:cubicBezTo>
                    <a:pt x="115133" y="21627"/>
                    <a:pt x="113674" y="19208"/>
                    <a:pt x="111878" y="18171"/>
                  </a:cubicBezTo>
                  <a:lnTo>
                    <a:pt x="81760" y="774"/>
                  </a:lnTo>
                  <a:cubicBezTo>
                    <a:pt x="80858" y="255"/>
                    <a:pt x="79686" y="0"/>
                    <a:pt x="78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43;p76">
              <a:extLst>
                <a:ext uri="{FF2B5EF4-FFF2-40B4-BE49-F238E27FC236}">
                  <a16:creationId xmlns:a16="http://schemas.microsoft.com/office/drawing/2014/main" id="{ACA09681-B414-9C4B-BB8D-CD322B3DB1BC}"/>
                </a:ext>
              </a:extLst>
            </p:cNvPr>
            <p:cNvSpPr/>
            <p:nvPr/>
          </p:nvSpPr>
          <p:spPr>
            <a:xfrm>
              <a:off x="3477025" y="3849825"/>
              <a:ext cx="1962550" cy="1274350"/>
            </a:xfrm>
            <a:custGeom>
              <a:avLst/>
              <a:gdLst/>
              <a:ahLst/>
              <a:cxnLst/>
              <a:rect l="l" t="t" r="r" b="b"/>
              <a:pathLst>
                <a:path w="78502" h="50974" extrusionOk="0">
                  <a:moveTo>
                    <a:pt x="77601" y="1"/>
                  </a:moveTo>
                  <a:cubicBezTo>
                    <a:pt x="77382" y="1"/>
                    <a:pt x="77135" y="72"/>
                    <a:pt x="76874" y="223"/>
                  </a:cubicBezTo>
                  <a:lnTo>
                    <a:pt x="1631" y="43704"/>
                  </a:lnTo>
                  <a:cubicBezTo>
                    <a:pt x="732" y="44222"/>
                    <a:pt x="3" y="45484"/>
                    <a:pt x="3" y="46521"/>
                  </a:cubicBezTo>
                  <a:lnTo>
                    <a:pt x="1" y="49812"/>
                  </a:lnTo>
                  <a:cubicBezTo>
                    <a:pt x="1" y="50548"/>
                    <a:pt x="367" y="50973"/>
                    <a:pt x="900" y="50973"/>
                  </a:cubicBezTo>
                  <a:cubicBezTo>
                    <a:pt x="1119" y="50973"/>
                    <a:pt x="1366" y="50901"/>
                    <a:pt x="1627" y="50751"/>
                  </a:cubicBezTo>
                  <a:lnTo>
                    <a:pt x="76874" y="7272"/>
                  </a:lnTo>
                  <a:cubicBezTo>
                    <a:pt x="77773" y="6754"/>
                    <a:pt x="78502" y="5493"/>
                    <a:pt x="78502" y="4455"/>
                  </a:cubicBezTo>
                  <a:lnTo>
                    <a:pt x="78502" y="1163"/>
                  </a:lnTo>
                  <a:cubicBezTo>
                    <a:pt x="78502" y="426"/>
                    <a:pt x="78135" y="1"/>
                    <a:pt x="77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44;p76">
              <a:extLst>
                <a:ext uri="{FF2B5EF4-FFF2-40B4-BE49-F238E27FC236}">
                  <a16:creationId xmlns:a16="http://schemas.microsoft.com/office/drawing/2014/main" id="{46760DBB-852F-B644-A17A-A04C0E666678}"/>
                </a:ext>
              </a:extLst>
            </p:cNvPr>
            <p:cNvSpPr/>
            <p:nvPr/>
          </p:nvSpPr>
          <p:spPr>
            <a:xfrm>
              <a:off x="2561275" y="2927750"/>
              <a:ext cx="2878300" cy="1960075"/>
            </a:xfrm>
            <a:custGeom>
              <a:avLst/>
              <a:gdLst/>
              <a:ahLst/>
              <a:cxnLst/>
              <a:rect l="l" t="t" r="r" b="b"/>
              <a:pathLst>
                <a:path w="115132" h="78403" extrusionOk="0">
                  <a:moveTo>
                    <a:pt x="78503" y="0"/>
                  </a:moveTo>
                  <a:cubicBezTo>
                    <a:pt x="77325" y="0"/>
                    <a:pt x="76147" y="260"/>
                    <a:pt x="75248" y="779"/>
                  </a:cubicBezTo>
                  <a:lnTo>
                    <a:pt x="3254" y="42379"/>
                  </a:lnTo>
                  <a:cubicBezTo>
                    <a:pt x="1457" y="43416"/>
                    <a:pt x="1" y="45939"/>
                    <a:pt x="1" y="48014"/>
                  </a:cubicBezTo>
                  <a:lnTo>
                    <a:pt x="1" y="54598"/>
                  </a:lnTo>
                  <a:cubicBezTo>
                    <a:pt x="1" y="56673"/>
                    <a:pt x="1457" y="59196"/>
                    <a:pt x="3254" y="60234"/>
                  </a:cubicBezTo>
                  <a:lnTo>
                    <a:pt x="33376" y="77625"/>
                  </a:lnTo>
                  <a:cubicBezTo>
                    <a:pt x="34274" y="78144"/>
                    <a:pt x="35452" y="78403"/>
                    <a:pt x="36630" y="78403"/>
                  </a:cubicBezTo>
                  <a:cubicBezTo>
                    <a:pt x="37807" y="78403"/>
                    <a:pt x="38985" y="78144"/>
                    <a:pt x="39884" y="77625"/>
                  </a:cubicBezTo>
                  <a:lnTo>
                    <a:pt x="111877" y="36025"/>
                  </a:lnTo>
                  <a:cubicBezTo>
                    <a:pt x="113675" y="34988"/>
                    <a:pt x="115132" y="32465"/>
                    <a:pt x="115132" y="30389"/>
                  </a:cubicBezTo>
                  <a:lnTo>
                    <a:pt x="115132" y="23805"/>
                  </a:lnTo>
                  <a:cubicBezTo>
                    <a:pt x="115132" y="21730"/>
                    <a:pt x="113675" y="19207"/>
                    <a:pt x="111877" y="18169"/>
                  </a:cubicBezTo>
                  <a:lnTo>
                    <a:pt x="81756" y="778"/>
                  </a:lnTo>
                  <a:cubicBezTo>
                    <a:pt x="80858" y="259"/>
                    <a:pt x="79681" y="0"/>
                    <a:pt x="78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45;p76">
              <a:extLst>
                <a:ext uri="{FF2B5EF4-FFF2-40B4-BE49-F238E27FC236}">
                  <a16:creationId xmlns:a16="http://schemas.microsoft.com/office/drawing/2014/main" id="{1ED94866-C741-014A-8090-629D383F626E}"/>
                </a:ext>
              </a:extLst>
            </p:cNvPr>
            <p:cNvSpPr/>
            <p:nvPr/>
          </p:nvSpPr>
          <p:spPr>
            <a:xfrm>
              <a:off x="2597700" y="2927750"/>
              <a:ext cx="2805475" cy="1607625"/>
            </a:xfrm>
            <a:custGeom>
              <a:avLst/>
              <a:gdLst/>
              <a:ahLst/>
              <a:cxnLst/>
              <a:rect l="l" t="t" r="r" b="b"/>
              <a:pathLst>
                <a:path w="112219" h="64305" extrusionOk="0">
                  <a:moveTo>
                    <a:pt x="77045" y="0"/>
                  </a:moveTo>
                  <a:cubicBezTo>
                    <a:pt x="75867" y="0"/>
                    <a:pt x="74690" y="259"/>
                    <a:pt x="73791" y="778"/>
                  </a:cubicBezTo>
                  <a:lnTo>
                    <a:pt x="1797" y="42379"/>
                  </a:lnTo>
                  <a:cubicBezTo>
                    <a:pt x="0" y="43416"/>
                    <a:pt x="0" y="45098"/>
                    <a:pt x="1797" y="46135"/>
                  </a:cubicBezTo>
                  <a:lnTo>
                    <a:pt x="31919" y="63526"/>
                  </a:lnTo>
                  <a:cubicBezTo>
                    <a:pt x="32818" y="64045"/>
                    <a:pt x="33996" y="64305"/>
                    <a:pt x="35173" y="64305"/>
                  </a:cubicBezTo>
                  <a:cubicBezTo>
                    <a:pt x="36351" y="64305"/>
                    <a:pt x="37529" y="64045"/>
                    <a:pt x="38427" y="63526"/>
                  </a:cubicBezTo>
                  <a:lnTo>
                    <a:pt x="110421" y="21926"/>
                  </a:lnTo>
                  <a:cubicBezTo>
                    <a:pt x="112218" y="20889"/>
                    <a:pt x="112218" y="19207"/>
                    <a:pt x="110421" y="18169"/>
                  </a:cubicBezTo>
                  <a:lnTo>
                    <a:pt x="80299" y="778"/>
                  </a:lnTo>
                  <a:cubicBezTo>
                    <a:pt x="79401" y="259"/>
                    <a:pt x="78223" y="0"/>
                    <a:pt x="770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46;p76">
              <a:extLst>
                <a:ext uri="{FF2B5EF4-FFF2-40B4-BE49-F238E27FC236}">
                  <a16:creationId xmlns:a16="http://schemas.microsoft.com/office/drawing/2014/main" id="{D5574B7B-4D79-2B47-B68C-90CC323A789B}"/>
                </a:ext>
              </a:extLst>
            </p:cNvPr>
            <p:cNvSpPr/>
            <p:nvPr/>
          </p:nvSpPr>
          <p:spPr>
            <a:xfrm>
              <a:off x="2597700" y="2927750"/>
              <a:ext cx="2805475" cy="1607625"/>
            </a:xfrm>
            <a:custGeom>
              <a:avLst/>
              <a:gdLst/>
              <a:ahLst/>
              <a:cxnLst/>
              <a:rect l="l" t="t" r="r" b="b"/>
              <a:pathLst>
                <a:path w="112219" h="64305" extrusionOk="0">
                  <a:moveTo>
                    <a:pt x="77045" y="0"/>
                  </a:moveTo>
                  <a:cubicBezTo>
                    <a:pt x="75867" y="0"/>
                    <a:pt x="74690" y="259"/>
                    <a:pt x="73791" y="778"/>
                  </a:cubicBezTo>
                  <a:lnTo>
                    <a:pt x="1797" y="42379"/>
                  </a:lnTo>
                  <a:cubicBezTo>
                    <a:pt x="0" y="43416"/>
                    <a:pt x="0" y="45098"/>
                    <a:pt x="1797" y="46135"/>
                  </a:cubicBezTo>
                  <a:lnTo>
                    <a:pt x="31919" y="63526"/>
                  </a:lnTo>
                  <a:cubicBezTo>
                    <a:pt x="32818" y="64045"/>
                    <a:pt x="33996" y="64305"/>
                    <a:pt x="35173" y="64305"/>
                  </a:cubicBezTo>
                  <a:cubicBezTo>
                    <a:pt x="36351" y="64305"/>
                    <a:pt x="37529" y="64045"/>
                    <a:pt x="38427" y="63526"/>
                  </a:cubicBezTo>
                  <a:lnTo>
                    <a:pt x="110421" y="21926"/>
                  </a:lnTo>
                  <a:cubicBezTo>
                    <a:pt x="112218" y="20889"/>
                    <a:pt x="112218" y="19207"/>
                    <a:pt x="110421" y="18169"/>
                  </a:cubicBezTo>
                  <a:lnTo>
                    <a:pt x="80299" y="778"/>
                  </a:lnTo>
                  <a:cubicBezTo>
                    <a:pt x="79401" y="259"/>
                    <a:pt x="78223" y="0"/>
                    <a:pt x="770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47;p76">
              <a:extLst>
                <a:ext uri="{FF2B5EF4-FFF2-40B4-BE49-F238E27FC236}">
                  <a16:creationId xmlns:a16="http://schemas.microsoft.com/office/drawing/2014/main" id="{135575DB-E7B8-5D44-BF9E-18B51EE1E108}"/>
                </a:ext>
              </a:extLst>
            </p:cNvPr>
            <p:cNvSpPr/>
            <p:nvPr/>
          </p:nvSpPr>
          <p:spPr>
            <a:xfrm>
              <a:off x="3041000" y="3074075"/>
              <a:ext cx="2137100" cy="1286100"/>
            </a:xfrm>
            <a:custGeom>
              <a:avLst/>
              <a:gdLst/>
              <a:ahLst/>
              <a:cxnLst/>
              <a:rect l="l" t="t" r="r" b="b"/>
              <a:pathLst>
                <a:path w="85484" h="51444" extrusionOk="0">
                  <a:moveTo>
                    <a:pt x="71358" y="0"/>
                  </a:moveTo>
                  <a:cubicBezTo>
                    <a:pt x="70807" y="204"/>
                    <a:pt x="70265" y="427"/>
                    <a:pt x="69738" y="667"/>
                  </a:cubicBezTo>
                  <a:cubicBezTo>
                    <a:pt x="67341" y="1757"/>
                    <a:pt x="65202" y="3137"/>
                    <a:pt x="63047" y="4615"/>
                  </a:cubicBezTo>
                  <a:cubicBezTo>
                    <a:pt x="61179" y="5896"/>
                    <a:pt x="58265" y="5446"/>
                    <a:pt x="56090" y="5628"/>
                  </a:cubicBezTo>
                  <a:cubicBezTo>
                    <a:pt x="50591" y="6089"/>
                    <a:pt x="44975" y="7165"/>
                    <a:pt x="40267" y="10196"/>
                  </a:cubicBezTo>
                  <a:cubicBezTo>
                    <a:pt x="36534" y="12599"/>
                    <a:pt x="33631" y="16057"/>
                    <a:pt x="30537" y="19241"/>
                  </a:cubicBezTo>
                  <a:cubicBezTo>
                    <a:pt x="26676" y="23213"/>
                    <a:pt x="22452" y="26814"/>
                    <a:pt x="17920" y="29999"/>
                  </a:cubicBezTo>
                  <a:cubicBezTo>
                    <a:pt x="13152" y="33352"/>
                    <a:pt x="8197" y="35686"/>
                    <a:pt x="2852" y="37962"/>
                  </a:cubicBezTo>
                  <a:cubicBezTo>
                    <a:pt x="1682" y="38460"/>
                    <a:pt x="348" y="39156"/>
                    <a:pt x="159" y="40413"/>
                  </a:cubicBezTo>
                  <a:cubicBezTo>
                    <a:pt x="0" y="41464"/>
                    <a:pt x="733" y="42420"/>
                    <a:pt x="1421" y="43231"/>
                  </a:cubicBezTo>
                  <a:cubicBezTo>
                    <a:pt x="3068" y="45169"/>
                    <a:pt x="4837" y="47444"/>
                    <a:pt x="7009" y="48821"/>
                  </a:cubicBezTo>
                  <a:cubicBezTo>
                    <a:pt x="9288" y="50265"/>
                    <a:pt x="12690" y="50998"/>
                    <a:pt x="15337" y="51315"/>
                  </a:cubicBezTo>
                  <a:cubicBezTo>
                    <a:pt x="16034" y="51399"/>
                    <a:pt x="16740" y="51443"/>
                    <a:pt x="17446" y="51443"/>
                  </a:cubicBezTo>
                  <a:cubicBezTo>
                    <a:pt x="19680" y="51443"/>
                    <a:pt x="21913" y="50997"/>
                    <a:pt x="23869" y="49938"/>
                  </a:cubicBezTo>
                  <a:cubicBezTo>
                    <a:pt x="25919" y="48829"/>
                    <a:pt x="27596" y="47097"/>
                    <a:pt x="29708" y="46112"/>
                  </a:cubicBezTo>
                  <a:cubicBezTo>
                    <a:pt x="31727" y="45170"/>
                    <a:pt x="34043" y="44960"/>
                    <a:pt x="36000" y="43894"/>
                  </a:cubicBezTo>
                  <a:cubicBezTo>
                    <a:pt x="38371" y="42603"/>
                    <a:pt x="39919" y="40233"/>
                    <a:pt x="41370" y="37956"/>
                  </a:cubicBezTo>
                  <a:lnTo>
                    <a:pt x="46342" y="30151"/>
                  </a:lnTo>
                  <a:cubicBezTo>
                    <a:pt x="47027" y="29074"/>
                    <a:pt x="47729" y="27980"/>
                    <a:pt x="48711" y="27166"/>
                  </a:cubicBezTo>
                  <a:cubicBezTo>
                    <a:pt x="50658" y="25554"/>
                    <a:pt x="53366" y="25297"/>
                    <a:pt x="55892" y="25248"/>
                  </a:cubicBezTo>
                  <a:cubicBezTo>
                    <a:pt x="60326" y="25162"/>
                    <a:pt x="64413" y="24057"/>
                    <a:pt x="68661" y="22829"/>
                  </a:cubicBezTo>
                  <a:cubicBezTo>
                    <a:pt x="72700" y="21661"/>
                    <a:pt x="76703" y="20030"/>
                    <a:pt x="79880" y="17203"/>
                  </a:cubicBezTo>
                  <a:cubicBezTo>
                    <a:pt x="82569" y="14810"/>
                    <a:pt x="84508" y="11616"/>
                    <a:pt x="85483" y="8155"/>
                  </a:cubicBezTo>
                  <a:lnTo>
                    <a:pt x="71358" y="0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48;p76">
              <a:extLst>
                <a:ext uri="{FF2B5EF4-FFF2-40B4-BE49-F238E27FC236}">
                  <a16:creationId xmlns:a16="http://schemas.microsoft.com/office/drawing/2014/main" id="{406173D4-3C9B-274F-B3AA-1BAD5E20960A}"/>
                </a:ext>
              </a:extLst>
            </p:cNvPr>
            <p:cNvSpPr/>
            <p:nvPr/>
          </p:nvSpPr>
          <p:spPr>
            <a:xfrm>
              <a:off x="3082375" y="3546950"/>
              <a:ext cx="575925" cy="517150"/>
            </a:xfrm>
            <a:custGeom>
              <a:avLst/>
              <a:gdLst/>
              <a:ahLst/>
              <a:cxnLst/>
              <a:rect l="l" t="t" r="r" b="b"/>
              <a:pathLst>
                <a:path w="23037" h="20686" extrusionOk="0">
                  <a:moveTo>
                    <a:pt x="15826" y="1"/>
                  </a:moveTo>
                  <a:cubicBezTo>
                    <a:pt x="15791" y="1"/>
                    <a:pt x="15772" y="6"/>
                    <a:pt x="15768" y="16"/>
                  </a:cubicBezTo>
                  <a:cubicBezTo>
                    <a:pt x="15037" y="2198"/>
                    <a:pt x="14041" y="5627"/>
                    <a:pt x="13189" y="6976"/>
                  </a:cubicBezTo>
                  <a:cubicBezTo>
                    <a:pt x="11981" y="8890"/>
                    <a:pt x="10537" y="10325"/>
                    <a:pt x="8811" y="11782"/>
                  </a:cubicBezTo>
                  <a:cubicBezTo>
                    <a:pt x="6467" y="13758"/>
                    <a:pt x="3638" y="15048"/>
                    <a:pt x="1006" y="16620"/>
                  </a:cubicBezTo>
                  <a:cubicBezTo>
                    <a:pt x="565" y="16882"/>
                    <a:pt x="81" y="17228"/>
                    <a:pt x="39" y="17739"/>
                  </a:cubicBezTo>
                  <a:cubicBezTo>
                    <a:pt x="1" y="18198"/>
                    <a:pt x="342" y="18599"/>
                    <a:pt x="693" y="18896"/>
                  </a:cubicBezTo>
                  <a:cubicBezTo>
                    <a:pt x="2234" y="20202"/>
                    <a:pt x="4171" y="20685"/>
                    <a:pt x="6041" y="20685"/>
                  </a:cubicBezTo>
                  <a:cubicBezTo>
                    <a:pt x="6211" y="20685"/>
                    <a:pt x="6380" y="20681"/>
                    <a:pt x="6548" y="20674"/>
                  </a:cubicBezTo>
                  <a:cubicBezTo>
                    <a:pt x="10885" y="20473"/>
                    <a:pt x="12074" y="18965"/>
                    <a:pt x="13205" y="18273"/>
                  </a:cubicBezTo>
                  <a:cubicBezTo>
                    <a:pt x="14471" y="17497"/>
                    <a:pt x="15556" y="16379"/>
                    <a:pt x="16919" y="15764"/>
                  </a:cubicBezTo>
                  <a:cubicBezTo>
                    <a:pt x="18426" y="15140"/>
                    <a:pt x="21147" y="15032"/>
                    <a:pt x="22213" y="13061"/>
                  </a:cubicBezTo>
                  <a:cubicBezTo>
                    <a:pt x="23036" y="11539"/>
                    <a:pt x="22373" y="10258"/>
                    <a:pt x="21854" y="8782"/>
                  </a:cubicBezTo>
                  <a:cubicBezTo>
                    <a:pt x="21051" y="6495"/>
                    <a:pt x="22287" y="4268"/>
                    <a:pt x="22651" y="1965"/>
                  </a:cubicBezTo>
                  <a:cubicBezTo>
                    <a:pt x="22672" y="1830"/>
                    <a:pt x="16496" y="1"/>
                    <a:pt x="1582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49;p76">
              <a:extLst>
                <a:ext uri="{FF2B5EF4-FFF2-40B4-BE49-F238E27FC236}">
                  <a16:creationId xmlns:a16="http://schemas.microsoft.com/office/drawing/2014/main" id="{B54D4293-1C53-7743-84B1-1E99DA52FD24}"/>
                </a:ext>
              </a:extLst>
            </p:cNvPr>
            <p:cNvSpPr/>
            <p:nvPr/>
          </p:nvSpPr>
          <p:spPr>
            <a:xfrm>
              <a:off x="3453725" y="2695725"/>
              <a:ext cx="1516150" cy="947675"/>
            </a:xfrm>
            <a:custGeom>
              <a:avLst/>
              <a:gdLst/>
              <a:ahLst/>
              <a:cxnLst/>
              <a:rect l="l" t="t" r="r" b="b"/>
              <a:pathLst>
                <a:path w="60646" h="37907" extrusionOk="0">
                  <a:moveTo>
                    <a:pt x="15058" y="0"/>
                  </a:moveTo>
                  <a:cubicBezTo>
                    <a:pt x="10481" y="0"/>
                    <a:pt x="8446" y="3437"/>
                    <a:pt x="7622" y="5579"/>
                  </a:cubicBezTo>
                  <a:cubicBezTo>
                    <a:pt x="6658" y="8086"/>
                    <a:pt x="0" y="35668"/>
                    <a:pt x="0" y="35668"/>
                  </a:cubicBezTo>
                  <a:cubicBezTo>
                    <a:pt x="3990" y="37899"/>
                    <a:pt x="7784" y="37906"/>
                    <a:pt x="7784" y="37906"/>
                  </a:cubicBezTo>
                  <a:cubicBezTo>
                    <a:pt x="9185" y="34273"/>
                    <a:pt x="11735" y="30643"/>
                    <a:pt x="14988" y="24252"/>
                  </a:cubicBezTo>
                  <a:cubicBezTo>
                    <a:pt x="16905" y="20487"/>
                    <a:pt x="17669" y="15905"/>
                    <a:pt x="17669" y="15905"/>
                  </a:cubicBezTo>
                  <a:lnTo>
                    <a:pt x="30051" y="27236"/>
                  </a:lnTo>
                  <a:cubicBezTo>
                    <a:pt x="33893" y="30771"/>
                    <a:pt x="38288" y="32144"/>
                    <a:pt x="42529" y="32144"/>
                  </a:cubicBezTo>
                  <a:cubicBezTo>
                    <a:pt x="51401" y="32144"/>
                    <a:pt x="59599" y="26134"/>
                    <a:pt x="60645" y="21313"/>
                  </a:cubicBezTo>
                  <a:lnTo>
                    <a:pt x="35918" y="11157"/>
                  </a:lnTo>
                  <a:cubicBezTo>
                    <a:pt x="35918" y="11157"/>
                    <a:pt x="29371" y="6414"/>
                    <a:pt x="25951" y="4393"/>
                  </a:cubicBezTo>
                  <a:cubicBezTo>
                    <a:pt x="23376" y="2872"/>
                    <a:pt x="21146" y="1497"/>
                    <a:pt x="19331" y="839"/>
                  </a:cubicBezTo>
                  <a:cubicBezTo>
                    <a:pt x="17705" y="249"/>
                    <a:pt x="16290" y="0"/>
                    <a:pt x="15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50;p76">
              <a:extLst>
                <a:ext uri="{FF2B5EF4-FFF2-40B4-BE49-F238E27FC236}">
                  <a16:creationId xmlns:a16="http://schemas.microsoft.com/office/drawing/2014/main" id="{F0C9B5A6-0EC8-B247-A00F-88CD4E03CE33}"/>
                </a:ext>
              </a:extLst>
            </p:cNvPr>
            <p:cNvSpPr/>
            <p:nvPr/>
          </p:nvSpPr>
          <p:spPr>
            <a:xfrm>
              <a:off x="4290800" y="2218950"/>
              <a:ext cx="299650" cy="623700"/>
            </a:xfrm>
            <a:custGeom>
              <a:avLst/>
              <a:gdLst/>
              <a:ahLst/>
              <a:cxnLst/>
              <a:rect l="l" t="t" r="r" b="b"/>
              <a:pathLst>
                <a:path w="11986" h="24948" extrusionOk="0">
                  <a:moveTo>
                    <a:pt x="11986" y="0"/>
                  </a:moveTo>
                  <a:lnTo>
                    <a:pt x="11986" y="0"/>
                  </a:lnTo>
                  <a:cubicBezTo>
                    <a:pt x="7820" y="216"/>
                    <a:pt x="5222" y="2161"/>
                    <a:pt x="3746" y="5214"/>
                  </a:cubicBezTo>
                  <a:cubicBezTo>
                    <a:pt x="2268" y="8266"/>
                    <a:pt x="1" y="22605"/>
                    <a:pt x="3" y="24947"/>
                  </a:cubicBezTo>
                  <a:lnTo>
                    <a:pt x="7943" y="20166"/>
                  </a:lnTo>
                  <a:lnTo>
                    <a:pt x="11986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51;p76">
              <a:extLst>
                <a:ext uri="{FF2B5EF4-FFF2-40B4-BE49-F238E27FC236}">
                  <a16:creationId xmlns:a16="http://schemas.microsoft.com/office/drawing/2014/main" id="{EBF10D1D-A4E8-8541-9D53-31E7AC4672D0}"/>
                </a:ext>
              </a:extLst>
            </p:cNvPr>
            <p:cNvSpPr/>
            <p:nvPr/>
          </p:nvSpPr>
          <p:spPr>
            <a:xfrm>
              <a:off x="4300975" y="2214175"/>
              <a:ext cx="305550" cy="496175"/>
            </a:xfrm>
            <a:custGeom>
              <a:avLst/>
              <a:gdLst/>
              <a:ahLst/>
              <a:cxnLst/>
              <a:rect l="l" t="t" r="r" b="b"/>
              <a:pathLst>
                <a:path w="12222" h="19847" extrusionOk="0">
                  <a:moveTo>
                    <a:pt x="9741" y="0"/>
                  </a:moveTo>
                  <a:cubicBezTo>
                    <a:pt x="7941" y="0"/>
                    <a:pt x="6281" y="342"/>
                    <a:pt x="4895" y="1549"/>
                  </a:cubicBezTo>
                  <a:cubicBezTo>
                    <a:pt x="3821" y="2484"/>
                    <a:pt x="2785" y="4581"/>
                    <a:pt x="1714" y="9676"/>
                  </a:cubicBezTo>
                  <a:cubicBezTo>
                    <a:pt x="771" y="14163"/>
                    <a:pt x="0" y="18320"/>
                    <a:pt x="0" y="18320"/>
                  </a:cubicBezTo>
                  <a:cubicBezTo>
                    <a:pt x="0" y="18320"/>
                    <a:pt x="2091" y="19846"/>
                    <a:pt x="6405" y="19846"/>
                  </a:cubicBezTo>
                  <a:cubicBezTo>
                    <a:pt x="6543" y="19846"/>
                    <a:pt x="6683" y="19845"/>
                    <a:pt x="6825" y="19841"/>
                  </a:cubicBezTo>
                  <a:lnTo>
                    <a:pt x="12222" y="158"/>
                  </a:lnTo>
                  <a:cubicBezTo>
                    <a:pt x="11375" y="69"/>
                    <a:pt x="10544" y="0"/>
                    <a:pt x="9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52;p76">
              <a:extLst>
                <a:ext uri="{FF2B5EF4-FFF2-40B4-BE49-F238E27FC236}">
                  <a16:creationId xmlns:a16="http://schemas.microsoft.com/office/drawing/2014/main" id="{B052DCCA-29E8-B448-B29A-F0C24FAC46D0}"/>
                </a:ext>
              </a:extLst>
            </p:cNvPr>
            <p:cNvSpPr/>
            <p:nvPr/>
          </p:nvSpPr>
          <p:spPr>
            <a:xfrm>
              <a:off x="4356875" y="2218125"/>
              <a:ext cx="759950" cy="1092900"/>
            </a:xfrm>
            <a:custGeom>
              <a:avLst/>
              <a:gdLst/>
              <a:ahLst/>
              <a:cxnLst/>
              <a:rect l="l" t="t" r="r" b="b"/>
              <a:pathLst>
                <a:path w="30398" h="43716" extrusionOk="0">
                  <a:moveTo>
                    <a:pt x="9986" y="0"/>
                  </a:moveTo>
                  <a:cubicBezTo>
                    <a:pt x="4954" y="84"/>
                    <a:pt x="3002" y="3741"/>
                    <a:pt x="3351" y="9688"/>
                  </a:cubicBezTo>
                  <a:cubicBezTo>
                    <a:pt x="3883" y="18747"/>
                    <a:pt x="6251" y="24509"/>
                    <a:pt x="1" y="31856"/>
                  </a:cubicBezTo>
                  <a:cubicBezTo>
                    <a:pt x="3859" y="40106"/>
                    <a:pt x="17551" y="43715"/>
                    <a:pt x="23530" y="43715"/>
                  </a:cubicBezTo>
                  <a:cubicBezTo>
                    <a:pt x="24466" y="43715"/>
                    <a:pt x="25212" y="43627"/>
                    <a:pt x="25703" y="43454"/>
                  </a:cubicBezTo>
                  <a:cubicBezTo>
                    <a:pt x="28832" y="37449"/>
                    <a:pt x="30397" y="28108"/>
                    <a:pt x="30017" y="21093"/>
                  </a:cubicBezTo>
                  <a:cubicBezTo>
                    <a:pt x="29064" y="3543"/>
                    <a:pt x="24277" y="467"/>
                    <a:pt x="24277" y="467"/>
                  </a:cubicBezTo>
                  <a:lnTo>
                    <a:pt x="19958" y="33"/>
                  </a:lnTo>
                  <a:lnTo>
                    <a:pt x="9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53;p76">
              <a:extLst>
                <a:ext uri="{FF2B5EF4-FFF2-40B4-BE49-F238E27FC236}">
                  <a16:creationId xmlns:a16="http://schemas.microsoft.com/office/drawing/2014/main" id="{341FAB0F-47BD-8B49-9FE5-0E2231DF99D6}"/>
                </a:ext>
              </a:extLst>
            </p:cNvPr>
            <p:cNvSpPr/>
            <p:nvPr/>
          </p:nvSpPr>
          <p:spPr>
            <a:xfrm>
              <a:off x="4477225" y="2229800"/>
              <a:ext cx="695825" cy="853350"/>
            </a:xfrm>
            <a:custGeom>
              <a:avLst/>
              <a:gdLst/>
              <a:ahLst/>
              <a:cxnLst/>
              <a:rect l="l" t="t" r="r" b="b"/>
              <a:pathLst>
                <a:path w="27833" h="34134" extrusionOk="0">
                  <a:moveTo>
                    <a:pt x="19463" y="0"/>
                  </a:moveTo>
                  <a:cubicBezTo>
                    <a:pt x="17898" y="2863"/>
                    <a:pt x="17838" y="11660"/>
                    <a:pt x="17838" y="11660"/>
                  </a:cubicBezTo>
                  <a:lnTo>
                    <a:pt x="19220" y="26805"/>
                  </a:lnTo>
                  <a:lnTo>
                    <a:pt x="0" y="23820"/>
                  </a:lnTo>
                  <a:lnTo>
                    <a:pt x="453" y="25399"/>
                  </a:lnTo>
                  <a:cubicBezTo>
                    <a:pt x="5692" y="27985"/>
                    <a:pt x="13904" y="32357"/>
                    <a:pt x="18651" y="33566"/>
                  </a:cubicBezTo>
                  <a:cubicBezTo>
                    <a:pt x="20169" y="33953"/>
                    <a:pt x="21412" y="34133"/>
                    <a:pt x="22432" y="34133"/>
                  </a:cubicBezTo>
                  <a:cubicBezTo>
                    <a:pt x="25595" y="34133"/>
                    <a:pt x="26617" y="32401"/>
                    <a:pt x="27083" y="29735"/>
                  </a:cubicBezTo>
                  <a:cubicBezTo>
                    <a:pt x="27662" y="26426"/>
                    <a:pt x="27832" y="12438"/>
                    <a:pt x="26466" y="7885"/>
                  </a:cubicBezTo>
                  <a:cubicBezTo>
                    <a:pt x="25100" y="3333"/>
                    <a:pt x="24220" y="637"/>
                    <a:pt x="1946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4;p76">
              <a:extLst>
                <a:ext uri="{FF2B5EF4-FFF2-40B4-BE49-F238E27FC236}">
                  <a16:creationId xmlns:a16="http://schemas.microsoft.com/office/drawing/2014/main" id="{E1A1D5E6-5887-4140-B144-573CFAC581A3}"/>
                </a:ext>
              </a:extLst>
            </p:cNvPr>
            <p:cNvSpPr/>
            <p:nvPr/>
          </p:nvSpPr>
          <p:spPr>
            <a:xfrm>
              <a:off x="4477225" y="2672100"/>
              <a:ext cx="687900" cy="290350"/>
            </a:xfrm>
            <a:custGeom>
              <a:avLst/>
              <a:gdLst/>
              <a:ahLst/>
              <a:cxnLst/>
              <a:rect l="l" t="t" r="r" b="b"/>
              <a:pathLst>
                <a:path w="27516" h="11614" extrusionOk="0">
                  <a:moveTo>
                    <a:pt x="27474" y="0"/>
                  </a:moveTo>
                  <a:cubicBezTo>
                    <a:pt x="26412" y="811"/>
                    <a:pt x="19220" y="9114"/>
                    <a:pt x="19220" y="9114"/>
                  </a:cubicBezTo>
                  <a:lnTo>
                    <a:pt x="9611" y="7620"/>
                  </a:lnTo>
                  <a:lnTo>
                    <a:pt x="6520" y="7141"/>
                  </a:lnTo>
                  <a:lnTo>
                    <a:pt x="0" y="6128"/>
                  </a:lnTo>
                  <a:lnTo>
                    <a:pt x="454" y="7707"/>
                  </a:lnTo>
                  <a:cubicBezTo>
                    <a:pt x="2692" y="8812"/>
                    <a:pt x="5474" y="10243"/>
                    <a:pt x="8296" y="11613"/>
                  </a:cubicBezTo>
                  <a:cubicBezTo>
                    <a:pt x="12764" y="11539"/>
                    <a:pt x="17111" y="11357"/>
                    <a:pt x="18856" y="11132"/>
                  </a:cubicBezTo>
                  <a:cubicBezTo>
                    <a:pt x="22466" y="10666"/>
                    <a:pt x="25556" y="9718"/>
                    <a:pt x="27407" y="8247"/>
                  </a:cubicBezTo>
                  <a:cubicBezTo>
                    <a:pt x="27446" y="7375"/>
                    <a:pt x="27477" y="6415"/>
                    <a:pt x="27494" y="5402"/>
                  </a:cubicBezTo>
                  <a:cubicBezTo>
                    <a:pt x="27494" y="5382"/>
                    <a:pt x="27494" y="5361"/>
                    <a:pt x="27496" y="5341"/>
                  </a:cubicBezTo>
                  <a:cubicBezTo>
                    <a:pt x="27501" y="5029"/>
                    <a:pt x="27505" y="4712"/>
                    <a:pt x="27509" y="4392"/>
                  </a:cubicBezTo>
                  <a:cubicBezTo>
                    <a:pt x="27509" y="4365"/>
                    <a:pt x="27509" y="4337"/>
                    <a:pt x="27509" y="4310"/>
                  </a:cubicBezTo>
                  <a:cubicBezTo>
                    <a:pt x="27515" y="3631"/>
                    <a:pt x="27515" y="2935"/>
                    <a:pt x="27511" y="2233"/>
                  </a:cubicBezTo>
                  <a:lnTo>
                    <a:pt x="27509" y="2110"/>
                  </a:lnTo>
                  <a:cubicBezTo>
                    <a:pt x="27506" y="1809"/>
                    <a:pt x="27503" y="1507"/>
                    <a:pt x="27498" y="1204"/>
                  </a:cubicBezTo>
                  <a:cubicBezTo>
                    <a:pt x="27498" y="1142"/>
                    <a:pt x="27497" y="1079"/>
                    <a:pt x="27496" y="1017"/>
                  </a:cubicBezTo>
                  <a:cubicBezTo>
                    <a:pt x="27490" y="684"/>
                    <a:pt x="27482" y="351"/>
                    <a:pt x="27474" y="19"/>
                  </a:cubicBezTo>
                  <a:lnTo>
                    <a:pt x="2747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55;p76">
              <a:extLst>
                <a:ext uri="{FF2B5EF4-FFF2-40B4-BE49-F238E27FC236}">
                  <a16:creationId xmlns:a16="http://schemas.microsoft.com/office/drawing/2014/main" id="{28729C35-4A98-7141-B423-CF8128C59136}"/>
                </a:ext>
              </a:extLst>
            </p:cNvPr>
            <p:cNvSpPr/>
            <p:nvPr/>
          </p:nvSpPr>
          <p:spPr>
            <a:xfrm>
              <a:off x="4909650" y="2229800"/>
              <a:ext cx="281850" cy="627500"/>
            </a:xfrm>
            <a:custGeom>
              <a:avLst/>
              <a:gdLst/>
              <a:ahLst/>
              <a:cxnLst/>
              <a:rect l="l" t="t" r="r" b="b"/>
              <a:pathLst>
                <a:path w="11274" h="25100" extrusionOk="0">
                  <a:moveTo>
                    <a:pt x="2166" y="0"/>
                  </a:moveTo>
                  <a:cubicBezTo>
                    <a:pt x="2166" y="0"/>
                    <a:pt x="1" y="1625"/>
                    <a:pt x="347" y="8644"/>
                  </a:cubicBezTo>
                  <a:cubicBezTo>
                    <a:pt x="625" y="14273"/>
                    <a:pt x="1745" y="24684"/>
                    <a:pt x="1745" y="24684"/>
                  </a:cubicBezTo>
                  <a:cubicBezTo>
                    <a:pt x="1745" y="24684"/>
                    <a:pt x="2957" y="25100"/>
                    <a:pt x="4784" y="25100"/>
                  </a:cubicBezTo>
                  <a:cubicBezTo>
                    <a:pt x="6551" y="25100"/>
                    <a:pt x="8895" y="24711"/>
                    <a:pt x="11274" y="23182"/>
                  </a:cubicBezTo>
                  <a:cubicBezTo>
                    <a:pt x="11274" y="23182"/>
                    <a:pt x="10813" y="14023"/>
                    <a:pt x="9891" y="8896"/>
                  </a:cubicBezTo>
                  <a:cubicBezTo>
                    <a:pt x="8970" y="3771"/>
                    <a:pt x="8749" y="353"/>
                    <a:pt x="2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56;p76">
              <a:extLst>
                <a:ext uri="{FF2B5EF4-FFF2-40B4-BE49-F238E27FC236}">
                  <a16:creationId xmlns:a16="http://schemas.microsoft.com/office/drawing/2014/main" id="{99884574-3964-0244-9864-977645B72DFD}"/>
                </a:ext>
              </a:extLst>
            </p:cNvPr>
            <p:cNvSpPr/>
            <p:nvPr/>
          </p:nvSpPr>
          <p:spPr>
            <a:xfrm>
              <a:off x="4287275" y="2612075"/>
              <a:ext cx="939200" cy="327225"/>
            </a:xfrm>
            <a:custGeom>
              <a:avLst/>
              <a:gdLst/>
              <a:ahLst/>
              <a:cxnLst/>
              <a:rect l="l" t="t" r="r" b="b"/>
              <a:pathLst>
                <a:path w="37568" h="13089" extrusionOk="0">
                  <a:moveTo>
                    <a:pt x="35676" y="0"/>
                  </a:moveTo>
                  <a:cubicBezTo>
                    <a:pt x="35649" y="0"/>
                    <a:pt x="35622" y="1"/>
                    <a:pt x="35594" y="3"/>
                  </a:cubicBezTo>
                  <a:lnTo>
                    <a:pt x="35724" y="1450"/>
                  </a:lnTo>
                  <a:cubicBezTo>
                    <a:pt x="34752" y="2458"/>
                    <a:pt x="32959" y="4168"/>
                    <a:pt x="31442" y="4168"/>
                  </a:cubicBezTo>
                  <a:cubicBezTo>
                    <a:pt x="31406" y="4168"/>
                    <a:pt x="31371" y="4167"/>
                    <a:pt x="31336" y="4165"/>
                  </a:cubicBezTo>
                  <a:cubicBezTo>
                    <a:pt x="31193" y="4158"/>
                    <a:pt x="31035" y="4129"/>
                    <a:pt x="30953" y="4011"/>
                  </a:cubicBezTo>
                  <a:cubicBezTo>
                    <a:pt x="30847" y="3859"/>
                    <a:pt x="30946" y="3658"/>
                    <a:pt x="31023" y="3488"/>
                  </a:cubicBezTo>
                  <a:cubicBezTo>
                    <a:pt x="31115" y="3287"/>
                    <a:pt x="31415" y="2883"/>
                    <a:pt x="31761" y="2277"/>
                  </a:cubicBezTo>
                  <a:cubicBezTo>
                    <a:pt x="32107" y="1672"/>
                    <a:pt x="32055" y="1013"/>
                    <a:pt x="31990" y="618"/>
                  </a:cubicBezTo>
                  <a:cubicBezTo>
                    <a:pt x="31953" y="389"/>
                    <a:pt x="31802" y="280"/>
                    <a:pt x="31590" y="280"/>
                  </a:cubicBezTo>
                  <a:cubicBezTo>
                    <a:pt x="31557" y="280"/>
                    <a:pt x="31523" y="283"/>
                    <a:pt x="31487" y="288"/>
                  </a:cubicBezTo>
                  <a:cubicBezTo>
                    <a:pt x="31296" y="315"/>
                    <a:pt x="29803" y="1539"/>
                    <a:pt x="28766" y="2401"/>
                  </a:cubicBezTo>
                  <a:cubicBezTo>
                    <a:pt x="28046" y="3000"/>
                    <a:pt x="27495" y="3560"/>
                    <a:pt x="26946" y="4106"/>
                  </a:cubicBezTo>
                  <a:cubicBezTo>
                    <a:pt x="26325" y="4727"/>
                    <a:pt x="25809" y="5462"/>
                    <a:pt x="24970" y="5682"/>
                  </a:cubicBezTo>
                  <a:cubicBezTo>
                    <a:pt x="24201" y="5884"/>
                    <a:pt x="23256" y="5951"/>
                    <a:pt x="22251" y="5951"/>
                  </a:cubicBezTo>
                  <a:cubicBezTo>
                    <a:pt x="20677" y="5951"/>
                    <a:pt x="18956" y="5787"/>
                    <a:pt x="17541" y="5723"/>
                  </a:cubicBezTo>
                  <a:cubicBezTo>
                    <a:pt x="14638" y="5590"/>
                    <a:pt x="9913" y="5044"/>
                    <a:pt x="7018" y="4798"/>
                  </a:cubicBezTo>
                  <a:lnTo>
                    <a:pt x="147" y="9043"/>
                  </a:lnTo>
                  <a:cubicBezTo>
                    <a:pt x="1" y="11273"/>
                    <a:pt x="683" y="12483"/>
                    <a:pt x="4792" y="12929"/>
                  </a:cubicBezTo>
                  <a:cubicBezTo>
                    <a:pt x="5829" y="13042"/>
                    <a:pt x="7509" y="13089"/>
                    <a:pt x="9499" y="13089"/>
                  </a:cubicBezTo>
                  <a:cubicBezTo>
                    <a:pt x="15398" y="13089"/>
                    <a:pt x="24015" y="12676"/>
                    <a:pt x="26640" y="12337"/>
                  </a:cubicBezTo>
                  <a:cubicBezTo>
                    <a:pt x="31455" y="11716"/>
                    <a:pt x="34916" y="10390"/>
                    <a:pt x="36169" y="7891"/>
                  </a:cubicBezTo>
                  <a:cubicBezTo>
                    <a:pt x="37405" y="5427"/>
                    <a:pt x="37567" y="0"/>
                    <a:pt x="356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7;p76">
              <a:extLst>
                <a:ext uri="{FF2B5EF4-FFF2-40B4-BE49-F238E27FC236}">
                  <a16:creationId xmlns:a16="http://schemas.microsoft.com/office/drawing/2014/main" id="{001B563F-668D-594B-98E3-EEF1A90CE2D0}"/>
                </a:ext>
              </a:extLst>
            </p:cNvPr>
            <p:cNvSpPr/>
            <p:nvPr/>
          </p:nvSpPr>
          <p:spPr>
            <a:xfrm>
              <a:off x="4343825" y="1602700"/>
              <a:ext cx="407175" cy="407200"/>
            </a:xfrm>
            <a:custGeom>
              <a:avLst/>
              <a:gdLst/>
              <a:ahLst/>
              <a:cxnLst/>
              <a:rect l="l" t="t" r="r" b="b"/>
              <a:pathLst>
                <a:path w="16287" h="16288" extrusionOk="0">
                  <a:moveTo>
                    <a:pt x="8144" y="1"/>
                  </a:moveTo>
                  <a:cubicBezTo>
                    <a:pt x="5984" y="1"/>
                    <a:pt x="3914" y="859"/>
                    <a:pt x="2386" y="2385"/>
                  </a:cubicBezTo>
                  <a:cubicBezTo>
                    <a:pt x="858" y="3913"/>
                    <a:pt x="0" y="5985"/>
                    <a:pt x="0" y="8143"/>
                  </a:cubicBezTo>
                  <a:cubicBezTo>
                    <a:pt x="0" y="10303"/>
                    <a:pt x="858" y="12375"/>
                    <a:pt x="2386" y="13902"/>
                  </a:cubicBezTo>
                  <a:cubicBezTo>
                    <a:pt x="3914" y="15429"/>
                    <a:pt x="5984" y="16287"/>
                    <a:pt x="8144" y="16287"/>
                  </a:cubicBezTo>
                  <a:cubicBezTo>
                    <a:pt x="10304" y="16287"/>
                    <a:pt x="12375" y="15429"/>
                    <a:pt x="13902" y="13902"/>
                  </a:cubicBezTo>
                  <a:cubicBezTo>
                    <a:pt x="15430" y="12375"/>
                    <a:pt x="16287" y="10303"/>
                    <a:pt x="16287" y="8143"/>
                  </a:cubicBezTo>
                  <a:cubicBezTo>
                    <a:pt x="16287" y="5985"/>
                    <a:pt x="15430" y="3913"/>
                    <a:pt x="13902" y="2385"/>
                  </a:cubicBezTo>
                  <a:cubicBezTo>
                    <a:pt x="12375" y="859"/>
                    <a:pt x="10304" y="1"/>
                    <a:pt x="8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8;p76">
              <a:extLst>
                <a:ext uri="{FF2B5EF4-FFF2-40B4-BE49-F238E27FC236}">
                  <a16:creationId xmlns:a16="http://schemas.microsoft.com/office/drawing/2014/main" id="{7647993E-F698-9949-A25F-268EBCF00776}"/>
                </a:ext>
              </a:extLst>
            </p:cNvPr>
            <p:cNvSpPr/>
            <p:nvPr/>
          </p:nvSpPr>
          <p:spPr>
            <a:xfrm>
              <a:off x="4822800" y="1891250"/>
              <a:ext cx="68875" cy="209450"/>
            </a:xfrm>
            <a:custGeom>
              <a:avLst/>
              <a:gdLst/>
              <a:ahLst/>
              <a:cxnLst/>
              <a:rect l="l" t="t" r="r" b="b"/>
              <a:pathLst>
                <a:path w="2755" h="8378" extrusionOk="0">
                  <a:moveTo>
                    <a:pt x="2755" y="0"/>
                  </a:moveTo>
                  <a:lnTo>
                    <a:pt x="1" y="4264"/>
                  </a:lnTo>
                  <a:lnTo>
                    <a:pt x="358" y="8377"/>
                  </a:lnTo>
                  <a:cubicBezTo>
                    <a:pt x="358" y="8377"/>
                    <a:pt x="1358" y="7993"/>
                    <a:pt x="1752" y="6980"/>
                  </a:cubicBezTo>
                  <a:cubicBezTo>
                    <a:pt x="2147" y="5969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9;p76">
              <a:extLst>
                <a:ext uri="{FF2B5EF4-FFF2-40B4-BE49-F238E27FC236}">
                  <a16:creationId xmlns:a16="http://schemas.microsoft.com/office/drawing/2014/main" id="{6FC8D4BA-0453-B245-A9FB-BCF42E3389C0}"/>
                </a:ext>
              </a:extLst>
            </p:cNvPr>
            <p:cNvSpPr/>
            <p:nvPr/>
          </p:nvSpPr>
          <p:spPr>
            <a:xfrm>
              <a:off x="4830050" y="1684700"/>
              <a:ext cx="90175" cy="219625"/>
            </a:xfrm>
            <a:custGeom>
              <a:avLst/>
              <a:gdLst/>
              <a:ahLst/>
              <a:cxnLst/>
              <a:rect l="l" t="t" r="r" b="b"/>
              <a:pathLst>
                <a:path w="3607" h="8785" extrusionOk="0">
                  <a:moveTo>
                    <a:pt x="638" y="1"/>
                  </a:moveTo>
                  <a:cubicBezTo>
                    <a:pt x="255" y="1"/>
                    <a:pt x="1" y="74"/>
                    <a:pt x="1" y="74"/>
                  </a:cubicBezTo>
                  <a:lnTo>
                    <a:pt x="156" y="8784"/>
                  </a:lnTo>
                  <a:lnTo>
                    <a:pt x="2465" y="8262"/>
                  </a:lnTo>
                  <a:cubicBezTo>
                    <a:pt x="3391" y="4919"/>
                    <a:pt x="3607" y="1587"/>
                    <a:pt x="2471" y="653"/>
                  </a:cubicBezTo>
                  <a:cubicBezTo>
                    <a:pt x="1823" y="118"/>
                    <a:pt x="1126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60;p76">
              <a:extLst>
                <a:ext uri="{FF2B5EF4-FFF2-40B4-BE49-F238E27FC236}">
                  <a16:creationId xmlns:a16="http://schemas.microsoft.com/office/drawing/2014/main" id="{1AFAB896-8623-2B4F-B73F-1FDE4A804CC2}"/>
                </a:ext>
              </a:extLst>
            </p:cNvPr>
            <p:cNvSpPr/>
            <p:nvPr/>
          </p:nvSpPr>
          <p:spPr>
            <a:xfrm>
              <a:off x="4391550" y="1622950"/>
              <a:ext cx="580625" cy="708950"/>
            </a:xfrm>
            <a:custGeom>
              <a:avLst/>
              <a:gdLst/>
              <a:ahLst/>
              <a:cxnLst/>
              <a:rect l="l" t="t" r="r" b="b"/>
              <a:pathLst>
                <a:path w="23225" h="28358" extrusionOk="0">
                  <a:moveTo>
                    <a:pt x="8049" y="1"/>
                  </a:moveTo>
                  <a:cubicBezTo>
                    <a:pt x="4065" y="1"/>
                    <a:pt x="140" y="1989"/>
                    <a:pt x="80" y="6925"/>
                  </a:cubicBezTo>
                  <a:cubicBezTo>
                    <a:pt x="0" y="13451"/>
                    <a:pt x="635" y="16058"/>
                    <a:pt x="1909" y="19235"/>
                  </a:cubicBezTo>
                  <a:cubicBezTo>
                    <a:pt x="2701" y="21211"/>
                    <a:pt x="4048" y="22569"/>
                    <a:pt x="5962" y="22656"/>
                  </a:cubicBezTo>
                  <a:cubicBezTo>
                    <a:pt x="6010" y="22658"/>
                    <a:pt x="6060" y="22659"/>
                    <a:pt x="6112" y="22659"/>
                  </a:cubicBezTo>
                  <a:cubicBezTo>
                    <a:pt x="7301" y="22659"/>
                    <a:pt x="9397" y="22104"/>
                    <a:pt x="9397" y="22104"/>
                  </a:cubicBezTo>
                  <a:lnTo>
                    <a:pt x="9711" y="24987"/>
                  </a:lnTo>
                  <a:cubicBezTo>
                    <a:pt x="8238" y="27063"/>
                    <a:pt x="9817" y="28357"/>
                    <a:pt x="12122" y="28357"/>
                  </a:cubicBezTo>
                  <a:cubicBezTo>
                    <a:pt x="14070" y="28357"/>
                    <a:pt x="16537" y="27433"/>
                    <a:pt x="18120" y="25274"/>
                  </a:cubicBezTo>
                  <a:cubicBezTo>
                    <a:pt x="18465" y="24802"/>
                    <a:pt x="18607" y="24210"/>
                    <a:pt x="18564" y="23626"/>
                  </a:cubicBezTo>
                  <a:lnTo>
                    <a:pt x="17913" y="14921"/>
                  </a:lnTo>
                  <a:lnTo>
                    <a:pt x="17913" y="14921"/>
                  </a:lnTo>
                  <a:cubicBezTo>
                    <a:pt x="17913" y="14921"/>
                    <a:pt x="18510" y="15706"/>
                    <a:pt x="19465" y="15706"/>
                  </a:cubicBezTo>
                  <a:cubicBezTo>
                    <a:pt x="19716" y="15706"/>
                    <a:pt x="19992" y="15652"/>
                    <a:pt x="20287" y="15515"/>
                  </a:cubicBezTo>
                  <a:cubicBezTo>
                    <a:pt x="21710" y="14859"/>
                    <a:pt x="23225" y="12021"/>
                    <a:pt x="22046" y="10103"/>
                  </a:cubicBezTo>
                  <a:cubicBezTo>
                    <a:pt x="21555" y="9304"/>
                    <a:pt x="20949" y="9030"/>
                    <a:pt x="20374" y="9030"/>
                  </a:cubicBezTo>
                  <a:cubicBezTo>
                    <a:pt x="19594" y="9030"/>
                    <a:pt x="18873" y="9535"/>
                    <a:pt x="18578" y="9920"/>
                  </a:cubicBezTo>
                  <a:cubicBezTo>
                    <a:pt x="18117" y="10520"/>
                    <a:pt x="17610" y="11366"/>
                    <a:pt x="17149" y="11366"/>
                  </a:cubicBezTo>
                  <a:cubicBezTo>
                    <a:pt x="17097" y="11366"/>
                    <a:pt x="17045" y="11355"/>
                    <a:pt x="16995" y="11332"/>
                  </a:cubicBezTo>
                  <a:cubicBezTo>
                    <a:pt x="16995" y="11332"/>
                    <a:pt x="17847" y="3428"/>
                    <a:pt x="13110" y="1118"/>
                  </a:cubicBezTo>
                  <a:cubicBezTo>
                    <a:pt x="11641" y="402"/>
                    <a:pt x="9839" y="1"/>
                    <a:pt x="804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61;p76">
              <a:extLst>
                <a:ext uri="{FF2B5EF4-FFF2-40B4-BE49-F238E27FC236}">
                  <a16:creationId xmlns:a16="http://schemas.microsoft.com/office/drawing/2014/main" id="{61C15B09-548C-0A4A-80E6-24A15E587252}"/>
                </a:ext>
              </a:extLst>
            </p:cNvPr>
            <p:cNvSpPr/>
            <p:nvPr/>
          </p:nvSpPr>
          <p:spPr>
            <a:xfrm>
              <a:off x="4311300" y="1514725"/>
              <a:ext cx="552675" cy="410150"/>
            </a:xfrm>
            <a:custGeom>
              <a:avLst/>
              <a:gdLst/>
              <a:ahLst/>
              <a:cxnLst/>
              <a:rect l="l" t="t" r="r" b="b"/>
              <a:pathLst>
                <a:path w="22107" h="16406" extrusionOk="0">
                  <a:moveTo>
                    <a:pt x="8657" y="1"/>
                  </a:moveTo>
                  <a:cubicBezTo>
                    <a:pt x="8382" y="1"/>
                    <a:pt x="8111" y="37"/>
                    <a:pt x="7850" y="129"/>
                  </a:cubicBezTo>
                  <a:cubicBezTo>
                    <a:pt x="7144" y="376"/>
                    <a:pt x="6584" y="1185"/>
                    <a:pt x="6871" y="1874"/>
                  </a:cubicBezTo>
                  <a:cubicBezTo>
                    <a:pt x="6328" y="1560"/>
                    <a:pt x="5797" y="1395"/>
                    <a:pt x="5268" y="1395"/>
                  </a:cubicBezTo>
                  <a:cubicBezTo>
                    <a:pt x="4773" y="1395"/>
                    <a:pt x="4281" y="1539"/>
                    <a:pt x="3784" y="1844"/>
                  </a:cubicBezTo>
                  <a:cubicBezTo>
                    <a:pt x="2934" y="2364"/>
                    <a:pt x="2371" y="3441"/>
                    <a:pt x="2646" y="4433"/>
                  </a:cubicBezTo>
                  <a:cubicBezTo>
                    <a:pt x="2490" y="4380"/>
                    <a:pt x="2332" y="4359"/>
                    <a:pt x="2181" y="4359"/>
                  </a:cubicBezTo>
                  <a:cubicBezTo>
                    <a:pt x="1840" y="4359"/>
                    <a:pt x="1537" y="4467"/>
                    <a:pt x="1384" y="4550"/>
                  </a:cubicBezTo>
                  <a:cubicBezTo>
                    <a:pt x="914" y="4805"/>
                    <a:pt x="541" y="5240"/>
                    <a:pt x="378" y="5751"/>
                  </a:cubicBezTo>
                  <a:cubicBezTo>
                    <a:pt x="0" y="6934"/>
                    <a:pt x="796" y="7925"/>
                    <a:pt x="1625" y="8660"/>
                  </a:cubicBezTo>
                  <a:cubicBezTo>
                    <a:pt x="2522" y="9454"/>
                    <a:pt x="3565" y="10093"/>
                    <a:pt x="4690" y="10510"/>
                  </a:cubicBezTo>
                  <a:cubicBezTo>
                    <a:pt x="5497" y="10808"/>
                    <a:pt x="6350" y="10991"/>
                    <a:pt x="7211" y="11015"/>
                  </a:cubicBezTo>
                  <a:cubicBezTo>
                    <a:pt x="7283" y="11017"/>
                    <a:pt x="7354" y="11018"/>
                    <a:pt x="7426" y="11018"/>
                  </a:cubicBezTo>
                  <a:cubicBezTo>
                    <a:pt x="8640" y="11018"/>
                    <a:pt x="9840" y="10725"/>
                    <a:pt x="10966" y="10279"/>
                  </a:cubicBezTo>
                  <a:cubicBezTo>
                    <a:pt x="11574" y="10038"/>
                    <a:pt x="12165" y="9752"/>
                    <a:pt x="12740" y="9436"/>
                  </a:cubicBezTo>
                  <a:cubicBezTo>
                    <a:pt x="13316" y="9119"/>
                    <a:pt x="13849" y="8708"/>
                    <a:pt x="14428" y="8403"/>
                  </a:cubicBezTo>
                  <a:cubicBezTo>
                    <a:pt x="14683" y="8799"/>
                    <a:pt x="14933" y="9209"/>
                    <a:pt x="15231" y="9580"/>
                  </a:cubicBezTo>
                  <a:cubicBezTo>
                    <a:pt x="15384" y="9772"/>
                    <a:pt x="15553" y="9949"/>
                    <a:pt x="15736" y="10111"/>
                  </a:cubicBezTo>
                  <a:cubicBezTo>
                    <a:pt x="16300" y="10602"/>
                    <a:pt x="16991" y="10949"/>
                    <a:pt x="17728" y="11088"/>
                  </a:cubicBezTo>
                  <a:cubicBezTo>
                    <a:pt x="17903" y="11122"/>
                    <a:pt x="18099" y="11153"/>
                    <a:pt x="18208" y="11294"/>
                  </a:cubicBezTo>
                  <a:cubicBezTo>
                    <a:pt x="18292" y="11403"/>
                    <a:pt x="18303" y="11549"/>
                    <a:pt x="18312" y="11685"/>
                  </a:cubicBezTo>
                  <a:cubicBezTo>
                    <a:pt x="18371" y="12625"/>
                    <a:pt x="18486" y="13561"/>
                    <a:pt x="18658" y="14485"/>
                  </a:cubicBezTo>
                  <a:cubicBezTo>
                    <a:pt x="18773" y="15104"/>
                    <a:pt x="18923" y="16242"/>
                    <a:pt x="19702" y="16392"/>
                  </a:cubicBezTo>
                  <a:cubicBezTo>
                    <a:pt x="19747" y="16401"/>
                    <a:pt x="19793" y="16405"/>
                    <a:pt x="19839" y="16405"/>
                  </a:cubicBezTo>
                  <a:cubicBezTo>
                    <a:pt x="20110" y="16405"/>
                    <a:pt x="20376" y="16255"/>
                    <a:pt x="20562" y="16051"/>
                  </a:cubicBezTo>
                  <a:cubicBezTo>
                    <a:pt x="21044" y="15521"/>
                    <a:pt x="21305" y="14794"/>
                    <a:pt x="21788" y="14249"/>
                  </a:cubicBezTo>
                  <a:cubicBezTo>
                    <a:pt x="21921" y="14097"/>
                    <a:pt x="21935" y="13862"/>
                    <a:pt x="21954" y="13672"/>
                  </a:cubicBezTo>
                  <a:cubicBezTo>
                    <a:pt x="22106" y="12156"/>
                    <a:pt x="21606" y="10465"/>
                    <a:pt x="21273" y="9001"/>
                  </a:cubicBezTo>
                  <a:cubicBezTo>
                    <a:pt x="21135" y="8389"/>
                    <a:pt x="20982" y="7781"/>
                    <a:pt x="20829" y="7171"/>
                  </a:cubicBezTo>
                  <a:cubicBezTo>
                    <a:pt x="20637" y="6408"/>
                    <a:pt x="20926" y="5634"/>
                    <a:pt x="20865" y="4839"/>
                  </a:cubicBezTo>
                  <a:cubicBezTo>
                    <a:pt x="20815" y="4195"/>
                    <a:pt x="20607" y="3542"/>
                    <a:pt x="20167" y="3066"/>
                  </a:cubicBezTo>
                  <a:cubicBezTo>
                    <a:pt x="19852" y="2727"/>
                    <a:pt x="19438" y="2497"/>
                    <a:pt x="19015" y="2309"/>
                  </a:cubicBezTo>
                  <a:cubicBezTo>
                    <a:pt x="17222" y="1517"/>
                    <a:pt x="15216" y="1407"/>
                    <a:pt x="13295" y="1018"/>
                  </a:cubicBezTo>
                  <a:cubicBezTo>
                    <a:pt x="12205" y="797"/>
                    <a:pt x="11136" y="485"/>
                    <a:pt x="10057" y="218"/>
                  </a:cubicBezTo>
                  <a:cubicBezTo>
                    <a:pt x="9600" y="105"/>
                    <a:pt x="9123" y="1"/>
                    <a:pt x="8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2;p76">
              <a:extLst>
                <a:ext uri="{FF2B5EF4-FFF2-40B4-BE49-F238E27FC236}">
                  <a16:creationId xmlns:a16="http://schemas.microsoft.com/office/drawing/2014/main" id="{93120455-9027-BA41-8272-DADAF6153023}"/>
                </a:ext>
              </a:extLst>
            </p:cNvPr>
            <p:cNvSpPr/>
            <p:nvPr/>
          </p:nvSpPr>
          <p:spPr>
            <a:xfrm>
              <a:off x="4819075" y="1634975"/>
              <a:ext cx="79050" cy="64550"/>
            </a:xfrm>
            <a:custGeom>
              <a:avLst/>
              <a:gdLst/>
              <a:ahLst/>
              <a:cxnLst/>
              <a:rect l="l" t="t" r="r" b="b"/>
              <a:pathLst>
                <a:path w="3162" h="2582" extrusionOk="0">
                  <a:moveTo>
                    <a:pt x="1816" y="0"/>
                  </a:moveTo>
                  <a:cubicBezTo>
                    <a:pt x="1514" y="0"/>
                    <a:pt x="1209" y="89"/>
                    <a:pt x="938" y="274"/>
                  </a:cubicBezTo>
                  <a:cubicBezTo>
                    <a:pt x="200" y="780"/>
                    <a:pt x="0" y="1813"/>
                    <a:pt x="491" y="2582"/>
                  </a:cubicBezTo>
                  <a:lnTo>
                    <a:pt x="3161" y="752"/>
                  </a:lnTo>
                  <a:cubicBezTo>
                    <a:pt x="2851" y="265"/>
                    <a:pt x="2338" y="0"/>
                    <a:pt x="1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3;p76">
              <a:extLst>
                <a:ext uri="{FF2B5EF4-FFF2-40B4-BE49-F238E27FC236}">
                  <a16:creationId xmlns:a16="http://schemas.microsoft.com/office/drawing/2014/main" id="{893542B0-2FDF-4E45-9756-56EA8A17460B}"/>
                </a:ext>
              </a:extLst>
            </p:cNvPr>
            <p:cNvSpPr/>
            <p:nvPr/>
          </p:nvSpPr>
          <p:spPr>
            <a:xfrm>
              <a:off x="4626500" y="2052125"/>
              <a:ext cx="173000" cy="151425"/>
            </a:xfrm>
            <a:custGeom>
              <a:avLst/>
              <a:gdLst/>
              <a:ahLst/>
              <a:cxnLst/>
              <a:rect l="l" t="t" r="r" b="b"/>
              <a:pathLst>
                <a:path w="6920" h="6057" extrusionOk="0">
                  <a:moveTo>
                    <a:pt x="6594" y="0"/>
                  </a:moveTo>
                  <a:lnTo>
                    <a:pt x="6594" y="0"/>
                  </a:lnTo>
                  <a:cubicBezTo>
                    <a:pt x="6419" y="608"/>
                    <a:pt x="5908" y="2097"/>
                    <a:pt x="4981" y="2727"/>
                  </a:cubicBezTo>
                  <a:cubicBezTo>
                    <a:pt x="3595" y="3668"/>
                    <a:pt x="0" y="4937"/>
                    <a:pt x="0" y="4937"/>
                  </a:cubicBezTo>
                  <a:lnTo>
                    <a:pt x="121" y="6056"/>
                  </a:lnTo>
                  <a:cubicBezTo>
                    <a:pt x="121" y="6056"/>
                    <a:pt x="4848" y="4473"/>
                    <a:pt x="5845" y="3028"/>
                  </a:cubicBezTo>
                  <a:cubicBezTo>
                    <a:pt x="6919" y="1475"/>
                    <a:pt x="6595" y="1"/>
                    <a:pt x="659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64;p76">
              <a:extLst>
                <a:ext uri="{FF2B5EF4-FFF2-40B4-BE49-F238E27FC236}">
                  <a16:creationId xmlns:a16="http://schemas.microsoft.com/office/drawing/2014/main" id="{2CDF7C2F-FC5F-BB49-BADE-A3A1B359E66C}"/>
                </a:ext>
              </a:extLst>
            </p:cNvPr>
            <p:cNvSpPr/>
            <p:nvPr/>
          </p:nvSpPr>
          <p:spPr>
            <a:xfrm>
              <a:off x="4589425" y="1902375"/>
              <a:ext cx="44750" cy="44050"/>
            </a:xfrm>
            <a:custGeom>
              <a:avLst/>
              <a:gdLst/>
              <a:ahLst/>
              <a:cxnLst/>
              <a:rect l="l" t="t" r="r" b="b"/>
              <a:pathLst>
                <a:path w="1790" h="1762" extrusionOk="0">
                  <a:moveTo>
                    <a:pt x="891" y="0"/>
                  </a:moveTo>
                  <a:cubicBezTo>
                    <a:pt x="861" y="0"/>
                    <a:pt x="830" y="2"/>
                    <a:pt x="799" y="5"/>
                  </a:cubicBezTo>
                  <a:cubicBezTo>
                    <a:pt x="335" y="57"/>
                    <a:pt x="0" y="491"/>
                    <a:pt x="53" y="975"/>
                  </a:cubicBezTo>
                  <a:cubicBezTo>
                    <a:pt x="101" y="1427"/>
                    <a:pt x="470" y="1762"/>
                    <a:pt x="898" y="1762"/>
                  </a:cubicBezTo>
                  <a:cubicBezTo>
                    <a:pt x="929" y="1762"/>
                    <a:pt x="959" y="1760"/>
                    <a:pt x="990" y="1756"/>
                  </a:cubicBezTo>
                  <a:cubicBezTo>
                    <a:pt x="1455" y="1704"/>
                    <a:pt x="1789" y="1270"/>
                    <a:pt x="1737" y="787"/>
                  </a:cubicBezTo>
                  <a:cubicBezTo>
                    <a:pt x="1688" y="336"/>
                    <a:pt x="131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65;p76">
              <a:extLst>
                <a:ext uri="{FF2B5EF4-FFF2-40B4-BE49-F238E27FC236}">
                  <a16:creationId xmlns:a16="http://schemas.microsoft.com/office/drawing/2014/main" id="{85CDF207-F532-614B-99A0-6DB1F1F308C4}"/>
                </a:ext>
              </a:extLst>
            </p:cNvPr>
            <p:cNvSpPr/>
            <p:nvPr/>
          </p:nvSpPr>
          <p:spPr>
            <a:xfrm>
              <a:off x="4609025" y="1840950"/>
              <a:ext cx="53425" cy="33850"/>
            </a:xfrm>
            <a:custGeom>
              <a:avLst/>
              <a:gdLst/>
              <a:ahLst/>
              <a:cxnLst/>
              <a:rect l="l" t="t" r="r" b="b"/>
              <a:pathLst>
                <a:path w="2137" h="1354" extrusionOk="0">
                  <a:moveTo>
                    <a:pt x="145" y="0"/>
                  </a:moveTo>
                  <a:lnTo>
                    <a:pt x="145" y="0"/>
                  </a:lnTo>
                  <a:cubicBezTo>
                    <a:pt x="0" y="568"/>
                    <a:pt x="328" y="1156"/>
                    <a:pt x="878" y="1314"/>
                  </a:cubicBezTo>
                  <a:cubicBezTo>
                    <a:pt x="971" y="1341"/>
                    <a:pt x="1064" y="1354"/>
                    <a:pt x="1155" y="1354"/>
                  </a:cubicBezTo>
                  <a:cubicBezTo>
                    <a:pt x="1606" y="1354"/>
                    <a:pt x="2016" y="1045"/>
                    <a:pt x="2136" y="573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66;p76">
              <a:extLst>
                <a:ext uri="{FF2B5EF4-FFF2-40B4-BE49-F238E27FC236}">
                  <a16:creationId xmlns:a16="http://schemas.microsoft.com/office/drawing/2014/main" id="{4593F3A8-FCB2-8F48-97B0-47D5CD141B9D}"/>
                </a:ext>
              </a:extLst>
            </p:cNvPr>
            <p:cNvSpPr/>
            <p:nvPr/>
          </p:nvSpPr>
          <p:spPr>
            <a:xfrm>
              <a:off x="4403150" y="1846075"/>
              <a:ext cx="50850" cy="41475"/>
            </a:xfrm>
            <a:custGeom>
              <a:avLst/>
              <a:gdLst/>
              <a:ahLst/>
              <a:cxnLst/>
              <a:rect l="l" t="t" r="r" b="b"/>
              <a:pathLst>
                <a:path w="2034" h="1659" extrusionOk="0">
                  <a:moveTo>
                    <a:pt x="1723" y="0"/>
                  </a:moveTo>
                  <a:lnTo>
                    <a:pt x="1" y="1181"/>
                  </a:lnTo>
                  <a:cubicBezTo>
                    <a:pt x="198" y="1491"/>
                    <a:pt x="524" y="1659"/>
                    <a:pt x="857" y="1659"/>
                  </a:cubicBezTo>
                  <a:cubicBezTo>
                    <a:pt x="1052" y="1659"/>
                    <a:pt x="1249" y="1601"/>
                    <a:pt x="1425" y="1481"/>
                  </a:cubicBezTo>
                  <a:cubicBezTo>
                    <a:pt x="1900" y="1155"/>
                    <a:pt x="2033" y="492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7;p76">
              <a:extLst>
                <a:ext uri="{FF2B5EF4-FFF2-40B4-BE49-F238E27FC236}">
                  <a16:creationId xmlns:a16="http://schemas.microsoft.com/office/drawing/2014/main" id="{3407836A-9414-A642-96D8-BB3F1130E025}"/>
                </a:ext>
              </a:extLst>
            </p:cNvPr>
            <p:cNvSpPr/>
            <p:nvPr/>
          </p:nvSpPr>
          <p:spPr>
            <a:xfrm>
              <a:off x="4428025" y="1913150"/>
              <a:ext cx="44750" cy="44075"/>
            </a:xfrm>
            <a:custGeom>
              <a:avLst/>
              <a:gdLst/>
              <a:ahLst/>
              <a:cxnLst/>
              <a:rect l="l" t="t" r="r" b="b"/>
              <a:pathLst>
                <a:path w="1790" h="1763" extrusionOk="0">
                  <a:moveTo>
                    <a:pt x="891" y="0"/>
                  </a:moveTo>
                  <a:cubicBezTo>
                    <a:pt x="861" y="0"/>
                    <a:pt x="831" y="2"/>
                    <a:pt x="801" y="5"/>
                  </a:cubicBezTo>
                  <a:cubicBezTo>
                    <a:pt x="335" y="57"/>
                    <a:pt x="0" y="491"/>
                    <a:pt x="53" y="975"/>
                  </a:cubicBezTo>
                  <a:cubicBezTo>
                    <a:pt x="102" y="1427"/>
                    <a:pt x="472" y="1762"/>
                    <a:pt x="900" y="1762"/>
                  </a:cubicBezTo>
                  <a:cubicBezTo>
                    <a:pt x="930" y="1762"/>
                    <a:pt x="960" y="1761"/>
                    <a:pt x="990" y="1757"/>
                  </a:cubicBezTo>
                  <a:cubicBezTo>
                    <a:pt x="1456" y="1705"/>
                    <a:pt x="1790" y="1271"/>
                    <a:pt x="1737" y="788"/>
                  </a:cubicBezTo>
                  <a:cubicBezTo>
                    <a:pt x="1688" y="335"/>
                    <a:pt x="1318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8;p76">
              <a:extLst>
                <a:ext uri="{FF2B5EF4-FFF2-40B4-BE49-F238E27FC236}">
                  <a16:creationId xmlns:a16="http://schemas.microsoft.com/office/drawing/2014/main" id="{B643AE96-8802-7249-9BA4-F736964A0DCC}"/>
                </a:ext>
              </a:extLst>
            </p:cNvPr>
            <p:cNvSpPr/>
            <p:nvPr/>
          </p:nvSpPr>
          <p:spPr>
            <a:xfrm>
              <a:off x="4474250" y="1913150"/>
              <a:ext cx="77825" cy="126225"/>
            </a:xfrm>
            <a:custGeom>
              <a:avLst/>
              <a:gdLst/>
              <a:ahLst/>
              <a:cxnLst/>
              <a:rect l="l" t="t" r="r" b="b"/>
              <a:pathLst>
                <a:path w="3113" h="5049" extrusionOk="0">
                  <a:moveTo>
                    <a:pt x="2086" y="1"/>
                  </a:moveTo>
                  <a:lnTo>
                    <a:pt x="1" y="5049"/>
                  </a:lnTo>
                  <a:lnTo>
                    <a:pt x="3112" y="5038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9;p76">
              <a:extLst>
                <a:ext uri="{FF2B5EF4-FFF2-40B4-BE49-F238E27FC236}">
                  <a16:creationId xmlns:a16="http://schemas.microsoft.com/office/drawing/2014/main" id="{9085D423-6BE2-6A4E-9AEF-A823449492B7}"/>
                </a:ext>
              </a:extLst>
            </p:cNvPr>
            <p:cNvSpPr/>
            <p:nvPr/>
          </p:nvSpPr>
          <p:spPr>
            <a:xfrm>
              <a:off x="4574400" y="2050775"/>
              <a:ext cx="62325" cy="41225"/>
            </a:xfrm>
            <a:custGeom>
              <a:avLst/>
              <a:gdLst/>
              <a:ahLst/>
              <a:cxnLst/>
              <a:rect l="l" t="t" r="r" b="b"/>
              <a:pathLst>
                <a:path w="2493" h="1649" extrusionOk="0">
                  <a:moveTo>
                    <a:pt x="1804" y="0"/>
                  </a:moveTo>
                  <a:cubicBezTo>
                    <a:pt x="1459" y="0"/>
                    <a:pt x="1104" y="119"/>
                    <a:pt x="824" y="295"/>
                  </a:cubicBezTo>
                  <a:cubicBezTo>
                    <a:pt x="609" y="429"/>
                    <a:pt x="424" y="600"/>
                    <a:pt x="285" y="814"/>
                  </a:cubicBezTo>
                  <a:cubicBezTo>
                    <a:pt x="154" y="1014"/>
                    <a:pt x="0" y="1323"/>
                    <a:pt x="123" y="1558"/>
                  </a:cubicBezTo>
                  <a:cubicBezTo>
                    <a:pt x="143" y="1596"/>
                    <a:pt x="193" y="1648"/>
                    <a:pt x="244" y="1648"/>
                  </a:cubicBezTo>
                  <a:cubicBezTo>
                    <a:pt x="256" y="1648"/>
                    <a:pt x="268" y="1645"/>
                    <a:pt x="280" y="1639"/>
                  </a:cubicBezTo>
                  <a:cubicBezTo>
                    <a:pt x="384" y="1575"/>
                    <a:pt x="418" y="1437"/>
                    <a:pt x="474" y="1333"/>
                  </a:cubicBezTo>
                  <a:cubicBezTo>
                    <a:pt x="527" y="1234"/>
                    <a:pt x="588" y="1140"/>
                    <a:pt x="658" y="1052"/>
                  </a:cubicBezTo>
                  <a:cubicBezTo>
                    <a:pt x="793" y="880"/>
                    <a:pt x="961" y="736"/>
                    <a:pt x="1152" y="629"/>
                  </a:cubicBezTo>
                  <a:cubicBezTo>
                    <a:pt x="1312" y="541"/>
                    <a:pt x="1486" y="477"/>
                    <a:pt x="1665" y="442"/>
                  </a:cubicBezTo>
                  <a:cubicBezTo>
                    <a:pt x="1746" y="425"/>
                    <a:pt x="1829" y="416"/>
                    <a:pt x="1911" y="416"/>
                  </a:cubicBezTo>
                  <a:cubicBezTo>
                    <a:pt x="1916" y="416"/>
                    <a:pt x="1921" y="416"/>
                    <a:pt x="1926" y="416"/>
                  </a:cubicBezTo>
                  <a:cubicBezTo>
                    <a:pt x="1963" y="416"/>
                    <a:pt x="2000" y="420"/>
                    <a:pt x="2037" y="427"/>
                  </a:cubicBezTo>
                  <a:cubicBezTo>
                    <a:pt x="2056" y="430"/>
                    <a:pt x="2074" y="435"/>
                    <a:pt x="2092" y="439"/>
                  </a:cubicBezTo>
                  <a:cubicBezTo>
                    <a:pt x="2104" y="442"/>
                    <a:pt x="2105" y="442"/>
                    <a:pt x="2109" y="443"/>
                  </a:cubicBezTo>
                  <a:cubicBezTo>
                    <a:pt x="2117" y="448"/>
                    <a:pt x="2124" y="452"/>
                    <a:pt x="2132" y="454"/>
                  </a:cubicBezTo>
                  <a:cubicBezTo>
                    <a:pt x="2171" y="471"/>
                    <a:pt x="2216" y="481"/>
                    <a:pt x="2261" y="481"/>
                  </a:cubicBezTo>
                  <a:cubicBezTo>
                    <a:pt x="2335" y="481"/>
                    <a:pt x="2407" y="453"/>
                    <a:pt x="2441" y="380"/>
                  </a:cubicBezTo>
                  <a:cubicBezTo>
                    <a:pt x="2493" y="268"/>
                    <a:pt x="2402" y="139"/>
                    <a:pt x="2300" y="96"/>
                  </a:cubicBezTo>
                  <a:cubicBezTo>
                    <a:pt x="2144" y="29"/>
                    <a:pt x="1975" y="0"/>
                    <a:pt x="1804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70;p76">
              <a:extLst>
                <a:ext uri="{FF2B5EF4-FFF2-40B4-BE49-F238E27FC236}">
                  <a16:creationId xmlns:a16="http://schemas.microsoft.com/office/drawing/2014/main" id="{DB8C3C4B-4883-654E-A9C8-BFC736224ADF}"/>
                </a:ext>
              </a:extLst>
            </p:cNvPr>
            <p:cNvSpPr/>
            <p:nvPr/>
          </p:nvSpPr>
          <p:spPr>
            <a:xfrm>
              <a:off x="3080875" y="3849625"/>
              <a:ext cx="584225" cy="250275"/>
            </a:xfrm>
            <a:custGeom>
              <a:avLst/>
              <a:gdLst/>
              <a:ahLst/>
              <a:cxnLst/>
              <a:rect l="l" t="t" r="r" b="b"/>
              <a:pathLst>
                <a:path w="23369" h="10011" extrusionOk="0">
                  <a:moveTo>
                    <a:pt x="22711" y="1"/>
                  </a:moveTo>
                  <a:lnTo>
                    <a:pt x="1" y="7068"/>
                  </a:lnTo>
                  <a:cubicBezTo>
                    <a:pt x="1" y="7068"/>
                    <a:pt x="10" y="8001"/>
                    <a:pt x="266" y="8350"/>
                  </a:cubicBezTo>
                  <a:cubicBezTo>
                    <a:pt x="513" y="8689"/>
                    <a:pt x="2580" y="10011"/>
                    <a:pt x="6201" y="10011"/>
                  </a:cubicBezTo>
                  <a:cubicBezTo>
                    <a:pt x="6314" y="10011"/>
                    <a:pt x="6428" y="10010"/>
                    <a:pt x="6544" y="10007"/>
                  </a:cubicBezTo>
                  <a:cubicBezTo>
                    <a:pt x="10414" y="9919"/>
                    <a:pt x="12247" y="8923"/>
                    <a:pt x="13968" y="7522"/>
                  </a:cubicBezTo>
                  <a:cubicBezTo>
                    <a:pt x="15133" y="6572"/>
                    <a:pt x="16380" y="5773"/>
                    <a:pt x="17442" y="5231"/>
                  </a:cubicBezTo>
                  <a:cubicBezTo>
                    <a:pt x="18029" y="4931"/>
                    <a:pt x="18608" y="4698"/>
                    <a:pt x="19036" y="4615"/>
                  </a:cubicBezTo>
                  <a:cubicBezTo>
                    <a:pt x="20439" y="4343"/>
                    <a:pt x="22335" y="4080"/>
                    <a:pt x="23044" y="2742"/>
                  </a:cubicBezTo>
                  <a:cubicBezTo>
                    <a:pt x="23369" y="1346"/>
                    <a:pt x="22711" y="1"/>
                    <a:pt x="22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71;p76">
              <a:extLst>
                <a:ext uri="{FF2B5EF4-FFF2-40B4-BE49-F238E27FC236}">
                  <a16:creationId xmlns:a16="http://schemas.microsoft.com/office/drawing/2014/main" id="{D8939A52-5AFD-4743-B090-4267464D65F7}"/>
                </a:ext>
              </a:extLst>
            </p:cNvPr>
            <p:cNvSpPr/>
            <p:nvPr/>
          </p:nvSpPr>
          <p:spPr>
            <a:xfrm>
              <a:off x="3059700" y="3691900"/>
              <a:ext cx="599775" cy="382800"/>
            </a:xfrm>
            <a:custGeom>
              <a:avLst/>
              <a:gdLst/>
              <a:ahLst/>
              <a:cxnLst/>
              <a:rect l="l" t="t" r="r" b="b"/>
              <a:pathLst>
                <a:path w="23991" h="15312" extrusionOk="0">
                  <a:moveTo>
                    <a:pt x="14212" y="0"/>
                  </a:moveTo>
                  <a:cubicBezTo>
                    <a:pt x="14053" y="0"/>
                    <a:pt x="13922" y="21"/>
                    <a:pt x="13830" y="67"/>
                  </a:cubicBezTo>
                  <a:cubicBezTo>
                    <a:pt x="13223" y="371"/>
                    <a:pt x="13313" y="1667"/>
                    <a:pt x="12366" y="2969"/>
                  </a:cubicBezTo>
                  <a:cubicBezTo>
                    <a:pt x="11409" y="4285"/>
                    <a:pt x="9341" y="6176"/>
                    <a:pt x="6608" y="7837"/>
                  </a:cubicBezTo>
                  <a:cubicBezTo>
                    <a:pt x="3874" y="9498"/>
                    <a:pt x="2263" y="10272"/>
                    <a:pt x="1192" y="11184"/>
                  </a:cubicBezTo>
                  <a:cubicBezTo>
                    <a:pt x="121" y="12095"/>
                    <a:pt x="0" y="14107"/>
                    <a:pt x="3941" y="14985"/>
                  </a:cubicBezTo>
                  <a:cubicBezTo>
                    <a:pt x="4861" y="15190"/>
                    <a:pt x="5948" y="15312"/>
                    <a:pt x="7086" y="15312"/>
                  </a:cubicBezTo>
                  <a:cubicBezTo>
                    <a:pt x="9495" y="15312"/>
                    <a:pt x="12133" y="14764"/>
                    <a:pt x="13898" y="13297"/>
                  </a:cubicBezTo>
                  <a:cubicBezTo>
                    <a:pt x="16497" y="11137"/>
                    <a:pt x="17847" y="10428"/>
                    <a:pt x="20614" y="9584"/>
                  </a:cubicBezTo>
                  <a:cubicBezTo>
                    <a:pt x="23383" y="8740"/>
                    <a:pt x="23855" y="7121"/>
                    <a:pt x="23855" y="7121"/>
                  </a:cubicBezTo>
                  <a:cubicBezTo>
                    <a:pt x="23990" y="5871"/>
                    <a:pt x="23720" y="4623"/>
                    <a:pt x="23349" y="3509"/>
                  </a:cubicBezTo>
                  <a:cubicBezTo>
                    <a:pt x="22977" y="2395"/>
                    <a:pt x="23180" y="1180"/>
                    <a:pt x="23146" y="627"/>
                  </a:cubicBezTo>
                  <a:cubicBezTo>
                    <a:pt x="23113" y="92"/>
                    <a:pt x="22649" y="84"/>
                    <a:pt x="22621" y="84"/>
                  </a:cubicBezTo>
                  <a:cubicBezTo>
                    <a:pt x="22620" y="84"/>
                    <a:pt x="22620" y="84"/>
                    <a:pt x="22620" y="84"/>
                  </a:cubicBezTo>
                  <a:cubicBezTo>
                    <a:pt x="22517" y="560"/>
                    <a:pt x="22499" y="1176"/>
                    <a:pt x="22499" y="1176"/>
                  </a:cubicBezTo>
                  <a:cubicBezTo>
                    <a:pt x="22499" y="1176"/>
                    <a:pt x="21802" y="1499"/>
                    <a:pt x="21024" y="1634"/>
                  </a:cubicBezTo>
                  <a:cubicBezTo>
                    <a:pt x="20248" y="1770"/>
                    <a:pt x="20108" y="2563"/>
                    <a:pt x="19636" y="3509"/>
                  </a:cubicBezTo>
                  <a:cubicBezTo>
                    <a:pt x="19334" y="4114"/>
                    <a:pt x="18658" y="4566"/>
                    <a:pt x="18317" y="4566"/>
                  </a:cubicBezTo>
                  <a:cubicBezTo>
                    <a:pt x="18125" y="4566"/>
                    <a:pt x="18039" y="4423"/>
                    <a:pt x="18185" y="4082"/>
                  </a:cubicBezTo>
                  <a:cubicBezTo>
                    <a:pt x="18590" y="3138"/>
                    <a:pt x="19096" y="1585"/>
                    <a:pt x="17915" y="1078"/>
                  </a:cubicBezTo>
                  <a:cubicBezTo>
                    <a:pt x="16912" y="649"/>
                    <a:pt x="15107" y="0"/>
                    <a:pt x="14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72;p76">
              <a:extLst>
                <a:ext uri="{FF2B5EF4-FFF2-40B4-BE49-F238E27FC236}">
                  <a16:creationId xmlns:a16="http://schemas.microsoft.com/office/drawing/2014/main" id="{34CB3A1A-1224-7F4F-93D6-78150777D744}"/>
                </a:ext>
              </a:extLst>
            </p:cNvPr>
            <p:cNvSpPr/>
            <p:nvPr/>
          </p:nvSpPr>
          <p:spPr>
            <a:xfrm>
              <a:off x="3338650" y="3715975"/>
              <a:ext cx="575925" cy="517150"/>
            </a:xfrm>
            <a:custGeom>
              <a:avLst/>
              <a:gdLst/>
              <a:ahLst/>
              <a:cxnLst/>
              <a:rect l="l" t="t" r="r" b="b"/>
              <a:pathLst>
                <a:path w="23037" h="20686" extrusionOk="0">
                  <a:moveTo>
                    <a:pt x="15826" y="1"/>
                  </a:moveTo>
                  <a:cubicBezTo>
                    <a:pt x="15792" y="1"/>
                    <a:pt x="15772" y="6"/>
                    <a:pt x="15768" y="16"/>
                  </a:cubicBezTo>
                  <a:cubicBezTo>
                    <a:pt x="15037" y="2198"/>
                    <a:pt x="14041" y="5627"/>
                    <a:pt x="13190" y="6976"/>
                  </a:cubicBezTo>
                  <a:cubicBezTo>
                    <a:pt x="11982" y="8890"/>
                    <a:pt x="10537" y="10325"/>
                    <a:pt x="8811" y="11782"/>
                  </a:cubicBezTo>
                  <a:cubicBezTo>
                    <a:pt x="6468" y="13758"/>
                    <a:pt x="3638" y="15049"/>
                    <a:pt x="1006" y="16620"/>
                  </a:cubicBezTo>
                  <a:cubicBezTo>
                    <a:pt x="566" y="16884"/>
                    <a:pt x="82" y="17228"/>
                    <a:pt x="39" y="17740"/>
                  </a:cubicBezTo>
                  <a:cubicBezTo>
                    <a:pt x="1" y="18200"/>
                    <a:pt x="342" y="18599"/>
                    <a:pt x="693" y="18898"/>
                  </a:cubicBezTo>
                  <a:cubicBezTo>
                    <a:pt x="2235" y="20202"/>
                    <a:pt x="4171" y="20685"/>
                    <a:pt x="6041" y="20685"/>
                  </a:cubicBezTo>
                  <a:cubicBezTo>
                    <a:pt x="6211" y="20685"/>
                    <a:pt x="6380" y="20681"/>
                    <a:pt x="6548" y="20674"/>
                  </a:cubicBezTo>
                  <a:cubicBezTo>
                    <a:pt x="10886" y="20474"/>
                    <a:pt x="12074" y="18965"/>
                    <a:pt x="13204" y="18273"/>
                  </a:cubicBezTo>
                  <a:cubicBezTo>
                    <a:pt x="14471" y="17498"/>
                    <a:pt x="15557" y="16379"/>
                    <a:pt x="16920" y="15764"/>
                  </a:cubicBezTo>
                  <a:cubicBezTo>
                    <a:pt x="18427" y="15140"/>
                    <a:pt x="21146" y="15032"/>
                    <a:pt x="22213" y="13061"/>
                  </a:cubicBezTo>
                  <a:cubicBezTo>
                    <a:pt x="23037" y="11539"/>
                    <a:pt x="22374" y="10259"/>
                    <a:pt x="21855" y="8782"/>
                  </a:cubicBezTo>
                  <a:cubicBezTo>
                    <a:pt x="21051" y="6495"/>
                    <a:pt x="22288" y="4270"/>
                    <a:pt x="22652" y="1966"/>
                  </a:cubicBezTo>
                  <a:cubicBezTo>
                    <a:pt x="22672" y="1831"/>
                    <a:pt x="16496" y="1"/>
                    <a:pt x="1582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3;p76">
              <a:extLst>
                <a:ext uri="{FF2B5EF4-FFF2-40B4-BE49-F238E27FC236}">
                  <a16:creationId xmlns:a16="http://schemas.microsoft.com/office/drawing/2014/main" id="{15E0417B-2C17-4940-8E8D-1FEB0329F5CD}"/>
                </a:ext>
              </a:extLst>
            </p:cNvPr>
            <p:cNvSpPr/>
            <p:nvPr/>
          </p:nvSpPr>
          <p:spPr>
            <a:xfrm>
              <a:off x="3714275" y="2864750"/>
              <a:ext cx="1285175" cy="933625"/>
            </a:xfrm>
            <a:custGeom>
              <a:avLst/>
              <a:gdLst/>
              <a:ahLst/>
              <a:cxnLst/>
              <a:rect l="l" t="t" r="r" b="b"/>
              <a:pathLst>
                <a:path w="51407" h="37345" extrusionOk="0">
                  <a:moveTo>
                    <a:pt x="14887" y="1"/>
                  </a:moveTo>
                  <a:cubicBezTo>
                    <a:pt x="10310" y="1"/>
                    <a:pt x="8275" y="3437"/>
                    <a:pt x="7451" y="5579"/>
                  </a:cubicBezTo>
                  <a:cubicBezTo>
                    <a:pt x="6486" y="8085"/>
                    <a:pt x="1" y="34958"/>
                    <a:pt x="1" y="34958"/>
                  </a:cubicBezTo>
                  <a:cubicBezTo>
                    <a:pt x="3992" y="37189"/>
                    <a:pt x="7823" y="37345"/>
                    <a:pt x="7823" y="37345"/>
                  </a:cubicBezTo>
                  <a:cubicBezTo>
                    <a:pt x="10187" y="32162"/>
                    <a:pt x="12225" y="29903"/>
                    <a:pt x="15278" y="23851"/>
                  </a:cubicBezTo>
                  <a:cubicBezTo>
                    <a:pt x="17415" y="19615"/>
                    <a:pt x="17609" y="15830"/>
                    <a:pt x="17609" y="15830"/>
                  </a:cubicBezTo>
                  <a:cubicBezTo>
                    <a:pt x="17609" y="15830"/>
                    <a:pt x="22219" y="21318"/>
                    <a:pt x="28084" y="25556"/>
                  </a:cubicBezTo>
                  <a:cubicBezTo>
                    <a:pt x="30426" y="27249"/>
                    <a:pt x="33096" y="27963"/>
                    <a:pt x="35776" y="27963"/>
                  </a:cubicBezTo>
                  <a:cubicBezTo>
                    <a:pt x="42993" y="27963"/>
                    <a:pt x="50279" y="22785"/>
                    <a:pt x="51406" y="17589"/>
                  </a:cubicBezTo>
                  <a:cubicBezTo>
                    <a:pt x="45294" y="16004"/>
                    <a:pt x="40120" y="13831"/>
                    <a:pt x="35748" y="11157"/>
                  </a:cubicBezTo>
                  <a:cubicBezTo>
                    <a:pt x="35748" y="11157"/>
                    <a:pt x="29200" y="6414"/>
                    <a:pt x="25781" y="4394"/>
                  </a:cubicBezTo>
                  <a:cubicBezTo>
                    <a:pt x="23205" y="2873"/>
                    <a:pt x="20976" y="1498"/>
                    <a:pt x="19160" y="839"/>
                  </a:cubicBezTo>
                  <a:cubicBezTo>
                    <a:pt x="17534" y="249"/>
                    <a:pt x="16119" y="1"/>
                    <a:pt x="1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74;p76">
              <a:extLst>
                <a:ext uri="{FF2B5EF4-FFF2-40B4-BE49-F238E27FC236}">
                  <a16:creationId xmlns:a16="http://schemas.microsoft.com/office/drawing/2014/main" id="{A784E504-9CC8-9546-ABD2-EEE1D212A282}"/>
                </a:ext>
              </a:extLst>
            </p:cNvPr>
            <p:cNvSpPr/>
            <p:nvPr/>
          </p:nvSpPr>
          <p:spPr>
            <a:xfrm>
              <a:off x="3337175" y="4018700"/>
              <a:ext cx="584225" cy="250275"/>
            </a:xfrm>
            <a:custGeom>
              <a:avLst/>
              <a:gdLst/>
              <a:ahLst/>
              <a:cxnLst/>
              <a:rect l="l" t="t" r="r" b="b"/>
              <a:pathLst>
                <a:path w="23369" h="10011" extrusionOk="0">
                  <a:moveTo>
                    <a:pt x="22711" y="0"/>
                  </a:moveTo>
                  <a:lnTo>
                    <a:pt x="0" y="7068"/>
                  </a:lnTo>
                  <a:cubicBezTo>
                    <a:pt x="0" y="7068"/>
                    <a:pt x="10" y="7999"/>
                    <a:pt x="265" y="8350"/>
                  </a:cubicBezTo>
                  <a:cubicBezTo>
                    <a:pt x="512" y="8689"/>
                    <a:pt x="2577" y="10010"/>
                    <a:pt x="6196" y="10010"/>
                  </a:cubicBezTo>
                  <a:cubicBezTo>
                    <a:pt x="6310" y="10010"/>
                    <a:pt x="6426" y="10009"/>
                    <a:pt x="6543" y="10006"/>
                  </a:cubicBezTo>
                  <a:cubicBezTo>
                    <a:pt x="10414" y="9919"/>
                    <a:pt x="12247" y="8924"/>
                    <a:pt x="13967" y="7521"/>
                  </a:cubicBezTo>
                  <a:cubicBezTo>
                    <a:pt x="15133" y="6572"/>
                    <a:pt x="16379" y="5772"/>
                    <a:pt x="17441" y="5231"/>
                  </a:cubicBezTo>
                  <a:cubicBezTo>
                    <a:pt x="18029" y="4931"/>
                    <a:pt x="18608" y="4697"/>
                    <a:pt x="19035" y="4614"/>
                  </a:cubicBezTo>
                  <a:cubicBezTo>
                    <a:pt x="20438" y="4342"/>
                    <a:pt x="22335" y="4079"/>
                    <a:pt x="23042" y="2741"/>
                  </a:cubicBezTo>
                  <a:cubicBezTo>
                    <a:pt x="23368" y="1346"/>
                    <a:pt x="22711" y="0"/>
                    <a:pt x="22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75;p76">
              <a:extLst>
                <a:ext uri="{FF2B5EF4-FFF2-40B4-BE49-F238E27FC236}">
                  <a16:creationId xmlns:a16="http://schemas.microsoft.com/office/drawing/2014/main" id="{8033ECD6-40A3-844C-892A-964EC6B2EF7E}"/>
                </a:ext>
              </a:extLst>
            </p:cNvPr>
            <p:cNvSpPr/>
            <p:nvPr/>
          </p:nvSpPr>
          <p:spPr>
            <a:xfrm>
              <a:off x="3315975" y="3860925"/>
              <a:ext cx="599775" cy="382800"/>
            </a:xfrm>
            <a:custGeom>
              <a:avLst/>
              <a:gdLst/>
              <a:ahLst/>
              <a:cxnLst/>
              <a:rect l="l" t="t" r="r" b="b"/>
              <a:pathLst>
                <a:path w="23991" h="15312" extrusionOk="0">
                  <a:moveTo>
                    <a:pt x="14212" y="0"/>
                  </a:moveTo>
                  <a:cubicBezTo>
                    <a:pt x="14053" y="0"/>
                    <a:pt x="13922" y="21"/>
                    <a:pt x="13831" y="67"/>
                  </a:cubicBezTo>
                  <a:cubicBezTo>
                    <a:pt x="13223" y="371"/>
                    <a:pt x="13314" y="1667"/>
                    <a:pt x="12366" y="2969"/>
                  </a:cubicBezTo>
                  <a:cubicBezTo>
                    <a:pt x="11408" y="4286"/>
                    <a:pt x="9342" y="6176"/>
                    <a:pt x="6608" y="7838"/>
                  </a:cubicBezTo>
                  <a:cubicBezTo>
                    <a:pt x="3875" y="9499"/>
                    <a:pt x="2263" y="10272"/>
                    <a:pt x="1193" y="11184"/>
                  </a:cubicBezTo>
                  <a:cubicBezTo>
                    <a:pt x="122" y="12095"/>
                    <a:pt x="1" y="14107"/>
                    <a:pt x="3941" y="14985"/>
                  </a:cubicBezTo>
                  <a:cubicBezTo>
                    <a:pt x="4862" y="15190"/>
                    <a:pt x="5950" y="15312"/>
                    <a:pt x="7088" y="15312"/>
                  </a:cubicBezTo>
                  <a:cubicBezTo>
                    <a:pt x="9497" y="15312"/>
                    <a:pt x="12134" y="14765"/>
                    <a:pt x="13898" y="13297"/>
                  </a:cubicBezTo>
                  <a:cubicBezTo>
                    <a:pt x="16498" y="11137"/>
                    <a:pt x="17848" y="10428"/>
                    <a:pt x="20615" y="9584"/>
                  </a:cubicBezTo>
                  <a:cubicBezTo>
                    <a:pt x="23383" y="8742"/>
                    <a:pt x="23855" y="7121"/>
                    <a:pt x="23855" y="7121"/>
                  </a:cubicBezTo>
                  <a:cubicBezTo>
                    <a:pt x="23990" y="5872"/>
                    <a:pt x="23720" y="4623"/>
                    <a:pt x="23349" y="3509"/>
                  </a:cubicBezTo>
                  <a:cubicBezTo>
                    <a:pt x="22978" y="2396"/>
                    <a:pt x="23180" y="1180"/>
                    <a:pt x="23147" y="628"/>
                  </a:cubicBezTo>
                  <a:cubicBezTo>
                    <a:pt x="23114" y="92"/>
                    <a:pt x="22650" y="84"/>
                    <a:pt x="22621" y="84"/>
                  </a:cubicBezTo>
                  <a:cubicBezTo>
                    <a:pt x="22620" y="84"/>
                    <a:pt x="22620" y="84"/>
                    <a:pt x="22620" y="84"/>
                  </a:cubicBezTo>
                  <a:cubicBezTo>
                    <a:pt x="22517" y="561"/>
                    <a:pt x="22498" y="1178"/>
                    <a:pt x="22498" y="1178"/>
                  </a:cubicBezTo>
                  <a:cubicBezTo>
                    <a:pt x="22498" y="1178"/>
                    <a:pt x="21801" y="1499"/>
                    <a:pt x="21025" y="1635"/>
                  </a:cubicBezTo>
                  <a:cubicBezTo>
                    <a:pt x="20248" y="1770"/>
                    <a:pt x="20109" y="2564"/>
                    <a:pt x="19637" y="3509"/>
                  </a:cubicBezTo>
                  <a:cubicBezTo>
                    <a:pt x="19334" y="4114"/>
                    <a:pt x="18659" y="4566"/>
                    <a:pt x="18317" y="4566"/>
                  </a:cubicBezTo>
                  <a:cubicBezTo>
                    <a:pt x="18125" y="4566"/>
                    <a:pt x="18039" y="4423"/>
                    <a:pt x="18186" y="4082"/>
                  </a:cubicBezTo>
                  <a:cubicBezTo>
                    <a:pt x="18590" y="3138"/>
                    <a:pt x="19096" y="1586"/>
                    <a:pt x="17915" y="1079"/>
                  </a:cubicBezTo>
                  <a:cubicBezTo>
                    <a:pt x="16913" y="649"/>
                    <a:pt x="15106" y="0"/>
                    <a:pt x="14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76;p76">
              <a:extLst>
                <a:ext uri="{FF2B5EF4-FFF2-40B4-BE49-F238E27FC236}">
                  <a16:creationId xmlns:a16="http://schemas.microsoft.com/office/drawing/2014/main" id="{EABF4911-7788-3141-8476-3D31128B3288}"/>
                </a:ext>
              </a:extLst>
            </p:cNvPr>
            <p:cNvSpPr/>
            <p:nvPr/>
          </p:nvSpPr>
          <p:spPr>
            <a:xfrm>
              <a:off x="1969575" y="3151325"/>
              <a:ext cx="1221050" cy="2131050"/>
            </a:xfrm>
            <a:custGeom>
              <a:avLst/>
              <a:gdLst/>
              <a:ahLst/>
              <a:cxnLst/>
              <a:rect l="l" t="t" r="r" b="b"/>
              <a:pathLst>
                <a:path w="48842" h="85242" extrusionOk="0">
                  <a:moveTo>
                    <a:pt x="1809" y="0"/>
                  </a:moveTo>
                  <a:cubicBezTo>
                    <a:pt x="739" y="0"/>
                    <a:pt x="1" y="852"/>
                    <a:pt x="1" y="2320"/>
                  </a:cubicBezTo>
                  <a:lnTo>
                    <a:pt x="1" y="54725"/>
                  </a:lnTo>
                  <a:cubicBezTo>
                    <a:pt x="1" y="56791"/>
                    <a:pt x="1465" y="59327"/>
                    <a:pt x="3255" y="60361"/>
                  </a:cubicBezTo>
                  <a:lnTo>
                    <a:pt x="45587" y="84801"/>
                  </a:lnTo>
                  <a:cubicBezTo>
                    <a:pt x="46105" y="85100"/>
                    <a:pt x="46596" y="85242"/>
                    <a:pt x="47033" y="85242"/>
                  </a:cubicBezTo>
                  <a:cubicBezTo>
                    <a:pt x="48102" y="85242"/>
                    <a:pt x="48841" y="84390"/>
                    <a:pt x="48841" y="82922"/>
                  </a:cubicBezTo>
                  <a:lnTo>
                    <a:pt x="48841" y="51665"/>
                  </a:lnTo>
                  <a:cubicBezTo>
                    <a:pt x="48841" y="49599"/>
                    <a:pt x="47377" y="47063"/>
                    <a:pt x="45587" y="46029"/>
                  </a:cubicBezTo>
                  <a:lnTo>
                    <a:pt x="12211" y="26760"/>
                  </a:lnTo>
                  <a:lnTo>
                    <a:pt x="9654" y="7574"/>
                  </a:lnTo>
                  <a:cubicBezTo>
                    <a:pt x="9382" y="5525"/>
                    <a:pt x="7694" y="3004"/>
                    <a:pt x="5905" y="1971"/>
                  </a:cubicBezTo>
                  <a:lnTo>
                    <a:pt x="3255" y="441"/>
                  </a:lnTo>
                  <a:cubicBezTo>
                    <a:pt x="2737" y="142"/>
                    <a:pt x="2245" y="0"/>
                    <a:pt x="1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7;p76">
              <a:extLst>
                <a:ext uri="{FF2B5EF4-FFF2-40B4-BE49-F238E27FC236}">
                  <a16:creationId xmlns:a16="http://schemas.microsoft.com/office/drawing/2014/main" id="{3E0DFEE3-5996-3444-9B60-EBB979BE09D5}"/>
                </a:ext>
              </a:extLst>
            </p:cNvPr>
            <p:cNvSpPr/>
            <p:nvPr/>
          </p:nvSpPr>
          <p:spPr>
            <a:xfrm>
              <a:off x="2274800" y="3715800"/>
              <a:ext cx="1144675" cy="1574700"/>
            </a:xfrm>
            <a:custGeom>
              <a:avLst/>
              <a:gdLst/>
              <a:ahLst/>
              <a:cxnLst/>
              <a:rect l="l" t="t" r="r" b="b"/>
              <a:pathLst>
                <a:path w="45787" h="62988" extrusionOk="0">
                  <a:moveTo>
                    <a:pt x="9160" y="0"/>
                  </a:moveTo>
                  <a:cubicBezTo>
                    <a:pt x="7980" y="0"/>
                    <a:pt x="6801" y="258"/>
                    <a:pt x="5906" y="772"/>
                  </a:cubicBezTo>
                  <a:lnTo>
                    <a:pt x="0" y="4184"/>
                  </a:lnTo>
                  <a:lnTo>
                    <a:pt x="27472" y="20040"/>
                  </a:lnTo>
                  <a:lnTo>
                    <a:pt x="33379" y="23451"/>
                  </a:lnTo>
                  <a:cubicBezTo>
                    <a:pt x="35167" y="24481"/>
                    <a:pt x="36632" y="27021"/>
                    <a:pt x="36632" y="29087"/>
                  </a:cubicBezTo>
                  <a:lnTo>
                    <a:pt x="36632" y="60350"/>
                  </a:lnTo>
                  <a:cubicBezTo>
                    <a:pt x="36626" y="61808"/>
                    <a:pt x="35890" y="62664"/>
                    <a:pt x="34825" y="62664"/>
                  </a:cubicBezTo>
                  <a:cubicBezTo>
                    <a:pt x="34524" y="62664"/>
                    <a:pt x="34197" y="62595"/>
                    <a:pt x="33852" y="62453"/>
                  </a:cubicBezTo>
                  <a:lnTo>
                    <a:pt x="33852" y="62453"/>
                  </a:lnTo>
                  <a:cubicBezTo>
                    <a:pt x="34035" y="62536"/>
                    <a:pt x="34224" y="62606"/>
                    <a:pt x="34416" y="62663"/>
                  </a:cubicBezTo>
                  <a:cubicBezTo>
                    <a:pt x="35099" y="62879"/>
                    <a:pt x="35858" y="62988"/>
                    <a:pt x="36618" y="62988"/>
                  </a:cubicBezTo>
                  <a:cubicBezTo>
                    <a:pt x="37522" y="62988"/>
                    <a:pt x="38427" y="62835"/>
                    <a:pt x="39202" y="62528"/>
                  </a:cubicBezTo>
                  <a:cubicBezTo>
                    <a:pt x="39285" y="62506"/>
                    <a:pt x="39376" y="62468"/>
                    <a:pt x="39466" y="62431"/>
                  </a:cubicBezTo>
                  <a:cubicBezTo>
                    <a:pt x="39474" y="62424"/>
                    <a:pt x="39488" y="62424"/>
                    <a:pt x="39503" y="62416"/>
                  </a:cubicBezTo>
                  <a:cubicBezTo>
                    <a:pt x="39548" y="62393"/>
                    <a:pt x="39594" y="62378"/>
                    <a:pt x="39638" y="62347"/>
                  </a:cubicBezTo>
                  <a:cubicBezTo>
                    <a:pt x="39726" y="62313"/>
                    <a:pt x="39808" y="62271"/>
                    <a:pt x="39887" y="62220"/>
                  </a:cubicBezTo>
                  <a:lnTo>
                    <a:pt x="42532" y="60694"/>
                  </a:lnTo>
                  <a:cubicBezTo>
                    <a:pt x="42540" y="60687"/>
                    <a:pt x="42551" y="60681"/>
                    <a:pt x="42562" y="60679"/>
                  </a:cubicBezTo>
                  <a:cubicBezTo>
                    <a:pt x="44283" y="59664"/>
                    <a:pt x="45689" y="57283"/>
                    <a:pt x="45778" y="55269"/>
                  </a:cubicBezTo>
                  <a:cubicBezTo>
                    <a:pt x="45785" y="55198"/>
                    <a:pt x="45787" y="55128"/>
                    <a:pt x="45786" y="55058"/>
                  </a:cubicBezTo>
                  <a:lnTo>
                    <a:pt x="45786" y="23797"/>
                  </a:lnTo>
                  <a:cubicBezTo>
                    <a:pt x="45786" y="21731"/>
                    <a:pt x="44328" y="19198"/>
                    <a:pt x="42532" y="18162"/>
                  </a:cubicBezTo>
                  <a:lnTo>
                    <a:pt x="36633" y="14757"/>
                  </a:lnTo>
                  <a:lnTo>
                    <a:pt x="12414" y="772"/>
                  </a:lnTo>
                  <a:cubicBezTo>
                    <a:pt x="11520" y="258"/>
                    <a:pt x="10340" y="0"/>
                    <a:pt x="9160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78;p76">
              <a:extLst>
                <a:ext uri="{FF2B5EF4-FFF2-40B4-BE49-F238E27FC236}">
                  <a16:creationId xmlns:a16="http://schemas.microsoft.com/office/drawing/2014/main" id="{8CDB2A49-E678-6F44-8ECF-565F161BA7DF}"/>
                </a:ext>
              </a:extLst>
            </p:cNvPr>
            <p:cNvSpPr/>
            <p:nvPr/>
          </p:nvSpPr>
          <p:spPr>
            <a:xfrm>
              <a:off x="3121100" y="4230650"/>
              <a:ext cx="298400" cy="1059825"/>
            </a:xfrm>
            <a:custGeom>
              <a:avLst/>
              <a:gdLst/>
              <a:ahLst/>
              <a:cxnLst/>
              <a:rect l="l" t="t" r="r" b="b"/>
              <a:pathLst>
                <a:path w="11936" h="42393" extrusionOk="0">
                  <a:moveTo>
                    <a:pt x="10982" y="1"/>
                  </a:moveTo>
                  <a:lnTo>
                    <a:pt x="1825" y="5287"/>
                  </a:lnTo>
                  <a:cubicBezTo>
                    <a:pt x="2415" y="6308"/>
                    <a:pt x="2781" y="7461"/>
                    <a:pt x="2781" y="8493"/>
                  </a:cubicBezTo>
                  <a:lnTo>
                    <a:pt x="2781" y="39755"/>
                  </a:lnTo>
                  <a:cubicBezTo>
                    <a:pt x="2775" y="41213"/>
                    <a:pt x="2039" y="42069"/>
                    <a:pt x="974" y="42069"/>
                  </a:cubicBezTo>
                  <a:cubicBezTo>
                    <a:pt x="673" y="42069"/>
                    <a:pt x="346" y="42000"/>
                    <a:pt x="1" y="41858"/>
                  </a:cubicBezTo>
                  <a:lnTo>
                    <a:pt x="1" y="41858"/>
                  </a:lnTo>
                  <a:cubicBezTo>
                    <a:pt x="184" y="41941"/>
                    <a:pt x="373" y="42011"/>
                    <a:pt x="565" y="42068"/>
                  </a:cubicBezTo>
                  <a:cubicBezTo>
                    <a:pt x="1247" y="42284"/>
                    <a:pt x="2007" y="42392"/>
                    <a:pt x="2767" y="42392"/>
                  </a:cubicBezTo>
                  <a:cubicBezTo>
                    <a:pt x="3671" y="42392"/>
                    <a:pt x="4576" y="42239"/>
                    <a:pt x="5351" y="41933"/>
                  </a:cubicBezTo>
                  <a:cubicBezTo>
                    <a:pt x="5434" y="41911"/>
                    <a:pt x="5525" y="41873"/>
                    <a:pt x="5614" y="41836"/>
                  </a:cubicBezTo>
                  <a:cubicBezTo>
                    <a:pt x="5622" y="41828"/>
                    <a:pt x="5637" y="41828"/>
                    <a:pt x="5652" y="41821"/>
                  </a:cubicBezTo>
                  <a:cubicBezTo>
                    <a:pt x="5697" y="41798"/>
                    <a:pt x="5743" y="41783"/>
                    <a:pt x="5787" y="41752"/>
                  </a:cubicBezTo>
                  <a:cubicBezTo>
                    <a:pt x="5875" y="41719"/>
                    <a:pt x="5958" y="41676"/>
                    <a:pt x="6035" y="41625"/>
                  </a:cubicBezTo>
                  <a:lnTo>
                    <a:pt x="8680" y="40099"/>
                  </a:lnTo>
                  <a:cubicBezTo>
                    <a:pt x="8689" y="40092"/>
                    <a:pt x="8699" y="40086"/>
                    <a:pt x="8711" y="40084"/>
                  </a:cubicBezTo>
                  <a:cubicBezTo>
                    <a:pt x="10431" y="39070"/>
                    <a:pt x="11837" y="36687"/>
                    <a:pt x="11927" y="34674"/>
                  </a:cubicBezTo>
                  <a:cubicBezTo>
                    <a:pt x="11934" y="34604"/>
                    <a:pt x="11936" y="34533"/>
                    <a:pt x="11935" y="34463"/>
                  </a:cubicBezTo>
                  <a:lnTo>
                    <a:pt x="11935" y="3203"/>
                  </a:lnTo>
                  <a:cubicBezTo>
                    <a:pt x="11935" y="2170"/>
                    <a:pt x="11571" y="1021"/>
                    <a:pt x="10982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79;p76">
              <a:extLst>
                <a:ext uri="{FF2B5EF4-FFF2-40B4-BE49-F238E27FC236}">
                  <a16:creationId xmlns:a16="http://schemas.microsoft.com/office/drawing/2014/main" id="{327A88E3-EF71-5E45-940D-D0F7D646B721}"/>
                </a:ext>
              </a:extLst>
            </p:cNvPr>
            <p:cNvSpPr/>
            <p:nvPr/>
          </p:nvSpPr>
          <p:spPr>
            <a:xfrm>
              <a:off x="3958650" y="620275"/>
              <a:ext cx="386300" cy="291850"/>
            </a:xfrm>
            <a:custGeom>
              <a:avLst/>
              <a:gdLst/>
              <a:ahLst/>
              <a:cxnLst/>
              <a:rect l="l" t="t" r="r" b="b"/>
              <a:pathLst>
                <a:path w="15452" h="11674" extrusionOk="0">
                  <a:moveTo>
                    <a:pt x="8295" y="1"/>
                  </a:moveTo>
                  <a:cubicBezTo>
                    <a:pt x="7427" y="1"/>
                    <a:pt x="6803" y="620"/>
                    <a:pt x="6680" y="1708"/>
                  </a:cubicBezTo>
                  <a:cubicBezTo>
                    <a:pt x="6351" y="1235"/>
                    <a:pt x="5944" y="830"/>
                    <a:pt x="5502" y="575"/>
                  </a:cubicBezTo>
                  <a:cubicBezTo>
                    <a:pt x="5184" y="392"/>
                    <a:pt x="4884" y="305"/>
                    <a:pt x="4618" y="305"/>
                  </a:cubicBezTo>
                  <a:cubicBezTo>
                    <a:pt x="3970" y="305"/>
                    <a:pt x="3524" y="822"/>
                    <a:pt x="3524" y="1717"/>
                  </a:cubicBezTo>
                  <a:lnTo>
                    <a:pt x="3524" y="2426"/>
                  </a:lnTo>
                  <a:cubicBezTo>
                    <a:pt x="3525" y="2533"/>
                    <a:pt x="3531" y="2641"/>
                    <a:pt x="3544" y="2749"/>
                  </a:cubicBezTo>
                  <a:lnTo>
                    <a:pt x="1098" y="1337"/>
                  </a:lnTo>
                  <a:cubicBezTo>
                    <a:pt x="921" y="1235"/>
                    <a:pt x="755" y="1187"/>
                    <a:pt x="607" y="1187"/>
                  </a:cubicBezTo>
                  <a:cubicBezTo>
                    <a:pt x="248" y="1187"/>
                    <a:pt x="1" y="1474"/>
                    <a:pt x="1" y="1970"/>
                  </a:cubicBezTo>
                  <a:cubicBezTo>
                    <a:pt x="1" y="2670"/>
                    <a:pt x="493" y="3520"/>
                    <a:pt x="1098" y="3870"/>
                  </a:cubicBezTo>
                  <a:lnTo>
                    <a:pt x="14355" y="11524"/>
                  </a:lnTo>
                  <a:cubicBezTo>
                    <a:pt x="14531" y="11626"/>
                    <a:pt x="14697" y="11674"/>
                    <a:pt x="14845" y="11674"/>
                  </a:cubicBezTo>
                  <a:cubicBezTo>
                    <a:pt x="15205" y="11674"/>
                    <a:pt x="15452" y="11387"/>
                    <a:pt x="15452" y="10891"/>
                  </a:cubicBezTo>
                  <a:cubicBezTo>
                    <a:pt x="15452" y="10191"/>
                    <a:pt x="14961" y="9341"/>
                    <a:pt x="14355" y="8991"/>
                  </a:cubicBezTo>
                  <a:lnTo>
                    <a:pt x="12323" y="7817"/>
                  </a:lnTo>
                  <a:cubicBezTo>
                    <a:pt x="12483" y="7489"/>
                    <a:pt x="12573" y="7078"/>
                    <a:pt x="12573" y="6590"/>
                  </a:cubicBezTo>
                  <a:lnTo>
                    <a:pt x="12573" y="5529"/>
                  </a:lnTo>
                  <a:cubicBezTo>
                    <a:pt x="12573" y="3642"/>
                    <a:pt x="11249" y="1347"/>
                    <a:pt x="9614" y="404"/>
                  </a:cubicBezTo>
                  <a:cubicBezTo>
                    <a:pt x="9140" y="130"/>
                    <a:pt x="8692" y="1"/>
                    <a:pt x="8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80;p76">
              <a:extLst>
                <a:ext uri="{FF2B5EF4-FFF2-40B4-BE49-F238E27FC236}">
                  <a16:creationId xmlns:a16="http://schemas.microsoft.com/office/drawing/2014/main" id="{A4B20CD6-679B-CF46-AC78-B322A0DFA7DB}"/>
                </a:ext>
              </a:extLst>
            </p:cNvPr>
            <p:cNvSpPr/>
            <p:nvPr/>
          </p:nvSpPr>
          <p:spPr>
            <a:xfrm>
              <a:off x="5316325" y="861350"/>
              <a:ext cx="468125" cy="376800"/>
            </a:xfrm>
            <a:custGeom>
              <a:avLst/>
              <a:gdLst/>
              <a:ahLst/>
              <a:cxnLst/>
              <a:rect l="l" t="t" r="r" b="b"/>
              <a:pathLst>
                <a:path w="18725" h="15072" extrusionOk="0">
                  <a:moveTo>
                    <a:pt x="10053" y="1"/>
                  </a:moveTo>
                  <a:cubicBezTo>
                    <a:pt x="8841" y="1"/>
                    <a:pt x="8008" y="967"/>
                    <a:pt x="8008" y="2638"/>
                  </a:cubicBezTo>
                  <a:lnTo>
                    <a:pt x="8008" y="3070"/>
                  </a:lnTo>
                  <a:cubicBezTo>
                    <a:pt x="7544" y="2350"/>
                    <a:pt x="6947" y="1732"/>
                    <a:pt x="6293" y="1354"/>
                  </a:cubicBezTo>
                  <a:cubicBezTo>
                    <a:pt x="5866" y="1108"/>
                    <a:pt x="5463" y="991"/>
                    <a:pt x="5105" y="991"/>
                  </a:cubicBezTo>
                  <a:cubicBezTo>
                    <a:pt x="4233" y="991"/>
                    <a:pt x="3633" y="1686"/>
                    <a:pt x="3633" y="2890"/>
                  </a:cubicBezTo>
                  <a:lnTo>
                    <a:pt x="3633" y="3085"/>
                  </a:lnTo>
                  <a:lnTo>
                    <a:pt x="1753" y="1999"/>
                  </a:lnTo>
                  <a:cubicBezTo>
                    <a:pt x="1471" y="1837"/>
                    <a:pt x="1205" y="1760"/>
                    <a:pt x="970" y="1760"/>
                  </a:cubicBezTo>
                  <a:cubicBezTo>
                    <a:pt x="395" y="1760"/>
                    <a:pt x="0" y="2218"/>
                    <a:pt x="0" y="3011"/>
                  </a:cubicBezTo>
                  <a:cubicBezTo>
                    <a:pt x="0" y="4128"/>
                    <a:pt x="785" y="5485"/>
                    <a:pt x="1753" y="6043"/>
                  </a:cubicBezTo>
                  <a:lnTo>
                    <a:pt x="16974" y="14833"/>
                  </a:lnTo>
                  <a:cubicBezTo>
                    <a:pt x="17255" y="14995"/>
                    <a:pt x="17521" y="15072"/>
                    <a:pt x="17756" y="15072"/>
                  </a:cubicBezTo>
                  <a:cubicBezTo>
                    <a:pt x="18331" y="15072"/>
                    <a:pt x="18725" y="14614"/>
                    <a:pt x="18725" y="13821"/>
                  </a:cubicBezTo>
                  <a:cubicBezTo>
                    <a:pt x="18725" y="12704"/>
                    <a:pt x="17941" y="11347"/>
                    <a:pt x="16974" y="10787"/>
                  </a:cubicBezTo>
                  <a:lnTo>
                    <a:pt x="15625" y="9748"/>
                  </a:lnTo>
                  <a:lnTo>
                    <a:pt x="15625" y="6776"/>
                  </a:lnTo>
                  <a:cubicBezTo>
                    <a:pt x="15625" y="4419"/>
                    <a:pt x="13744" y="1683"/>
                    <a:pt x="11704" y="505"/>
                  </a:cubicBezTo>
                  <a:cubicBezTo>
                    <a:pt x="11111" y="163"/>
                    <a:pt x="10550" y="1"/>
                    <a:pt x="10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81;p76">
              <a:extLst>
                <a:ext uri="{FF2B5EF4-FFF2-40B4-BE49-F238E27FC236}">
                  <a16:creationId xmlns:a16="http://schemas.microsoft.com/office/drawing/2014/main" id="{14782266-AD75-5747-ACFB-AD22BCD7C536}"/>
                </a:ext>
              </a:extLst>
            </p:cNvPr>
            <p:cNvSpPr/>
            <p:nvPr/>
          </p:nvSpPr>
          <p:spPr>
            <a:xfrm>
              <a:off x="4648400" y="620275"/>
              <a:ext cx="667950" cy="721900"/>
            </a:xfrm>
            <a:custGeom>
              <a:avLst/>
              <a:gdLst/>
              <a:ahLst/>
              <a:cxnLst/>
              <a:rect l="l" t="t" r="r" b="b"/>
              <a:pathLst>
                <a:path w="26718" h="28876" extrusionOk="0">
                  <a:moveTo>
                    <a:pt x="15396" y="1"/>
                  </a:moveTo>
                  <a:cubicBezTo>
                    <a:pt x="13692" y="1"/>
                    <a:pt x="12357" y="1376"/>
                    <a:pt x="11797" y="3734"/>
                  </a:cubicBezTo>
                  <a:cubicBezTo>
                    <a:pt x="11358" y="2958"/>
                    <a:pt x="10809" y="2327"/>
                    <a:pt x="10212" y="1983"/>
                  </a:cubicBezTo>
                  <a:cubicBezTo>
                    <a:pt x="9891" y="1798"/>
                    <a:pt x="9583" y="1710"/>
                    <a:pt x="9299" y="1710"/>
                  </a:cubicBezTo>
                  <a:cubicBezTo>
                    <a:pt x="8314" y="1710"/>
                    <a:pt x="7612" y="2768"/>
                    <a:pt x="7612" y="4483"/>
                  </a:cubicBezTo>
                  <a:cubicBezTo>
                    <a:pt x="7612" y="4941"/>
                    <a:pt x="7665" y="5409"/>
                    <a:pt x="7756" y="5871"/>
                  </a:cubicBezTo>
                  <a:cubicBezTo>
                    <a:pt x="7313" y="5264"/>
                    <a:pt x="6811" y="4772"/>
                    <a:pt x="6278" y="4464"/>
                  </a:cubicBezTo>
                  <a:cubicBezTo>
                    <a:pt x="5877" y="4233"/>
                    <a:pt x="5494" y="4124"/>
                    <a:pt x="5140" y="4124"/>
                  </a:cubicBezTo>
                  <a:cubicBezTo>
                    <a:pt x="3911" y="4124"/>
                    <a:pt x="3036" y="5444"/>
                    <a:pt x="3036" y="7583"/>
                  </a:cubicBezTo>
                  <a:cubicBezTo>
                    <a:pt x="3036" y="8452"/>
                    <a:pt x="3181" y="9351"/>
                    <a:pt x="3434" y="10211"/>
                  </a:cubicBezTo>
                  <a:cubicBezTo>
                    <a:pt x="3111" y="9767"/>
                    <a:pt x="2746" y="9408"/>
                    <a:pt x="2357" y="9185"/>
                  </a:cubicBezTo>
                  <a:cubicBezTo>
                    <a:pt x="2066" y="9016"/>
                    <a:pt x="1787" y="8936"/>
                    <a:pt x="1529" y="8936"/>
                  </a:cubicBezTo>
                  <a:cubicBezTo>
                    <a:pt x="636" y="8936"/>
                    <a:pt x="1" y="9896"/>
                    <a:pt x="1" y="11453"/>
                  </a:cubicBezTo>
                  <a:cubicBezTo>
                    <a:pt x="1" y="13457"/>
                    <a:pt x="1055" y="15690"/>
                    <a:pt x="2357" y="16441"/>
                  </a:cubicBezTo>
                  <a:lnTo>
                    <a:pt x="23264" y="28512"/>
                  </a:lnTo>
                  <a:cubicBezTo>
                    <a:pt x="23691" y="28758"/>
                    <a:pt x="24099" y="28875"/>
                    <a:pt x="24476" y="28875"/>
                  </a:cubicBezTo>
                  <a:cubicBezTo>
                    <a:pt x="25786" y="28875"/>
                    <a:pt x="26717" y="27468"/>
                    <a:pt x="26717" y="25190"/>
                  </a:cubicBezTo>
                  <a:cubicBezTo>
                    <a:pt x="26717" y="22253"/>
                    <a:pt x="25171" y="18980"/>
                    <a:pt x="23264" y="17879"/>
                  </a:cubicBezTo>
                  <a:cubicBezTo>
                    <a:pt x="23058" y="17759"/>
                    <a:pt x="22838" y="17664"/>
                    <a:pt x="22608" y="17599"/>
                  </a:cubicBezTo>
                  <a:cubicBezTo>
                    <a:pt x="23164" y="16522"/>
                    <a:pt x="23483" y="15063"/>
                    <a:pt x="23483" y="13304"/>
                  </a:cubicBezTo>
                  <a:cubicBezTo>
                    <a:pt x="23483" y="8213"/>
                    <a:pt x="20803" y="2539"/>
                    <a:pt x="17496" y="630"/>
                  </a:cubicBezTo>
                  <a:cubicBezTo>
                    <a:pt x="16757" y="203"/>
                    <a:pt x="16050" y="1"/>
                    <a:pt x="15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82;p76">
              <a:extLst>
                <a:ext uri="{FF2B5EF4-FFF2-40B4-BE49-F238E27FC236}">
                  <a16:creationId xmlns:a16="http://schemas.microsoft.com/office/drawing/2014/main" id="{E38A314F-5701-B94A-964A-95656ED9C46D}"/>
                </a:ext>
              </a:extLst>
            </p:cNvPr>
            <p:cNvSpPr/>
            <p:nvPr/>
          </p:nvSpPr>
          <p:spPr>
            <a:xfrm>
              <a:off x="4286475" y="238125"/>
              <a:ext cx="546375" cy="591275"/>
            </a:xfrm>
            <a:custGeom>
              <a:avLst/>
              <a:gdLst/>
              <a:ahLst/>
              <a:cxnLst/>
              <a:rect l="l" t="t" r="r" b="b"/>
              <a:pathLst>
                <a:path w="21855" h="23651" extrusionOk="0">
                  <a:moveTo>
                    <a:pt x="8396" y="1"/>
                  </a:moveTo>
                  <a:cubicBezTo>
                    <a:pt x="5953" y="1"/>
                    <a:pt x="4029" y="2549"/>
                    <a:pt x="3817" y="4406"/>
                  </a:cubicBezTo>
                  <a:cubicBezTo>
                    <a:pt x="3623" y="6108"/>
                    <a:pt x="3883" y="7112"/>
                    <a:pt x="4109" y="7824"/>
                  </a:cubicBezTo>
                  <a:cubicBezTo>
                    <a:pt x="3906" y="7644"/>
                    <a:pt x="3687" y="7486"/>
                    <a:pt x="3452" y="7349"/>
                  </a:cubicBezTo>
                  <a:cubicBezTo>
                    <a:pt x="3025" y="7102"/>
                    <a:pt x="2616" y="6986"/>
                    <a:pt x="2239" y="6986"/>
                  </a:cubicBezTo>
                  <a:cubicBezTo>
                    <a:pt x="930" y="6986"/>
                    <a:pt x="0" y="8391"/>
                    <a:pt x="0" y="10672"/>
                  </a:cubicBezTo>
                  <a:cubicBezTo>
                    <a:pt x="0" y="13607"/>
                    <a:pt x="1544" y="16880"/>
                    <a:pt x="3452" y="17982"/>
                  </a:cubicBezTo>
                  <a:lnTo>
                    <a:pt x="13272" y="23651"/>
                  </a:lnTo>
                  <a:cubicBezTo>
                    <a:pt x="13583" y="22404"/>
                    <a:pt x="14304" y="21678"/>
                    <a:pt x="15218" y="21678"/>
                  </a:cubicBezTo>
                  <a:cubicBezTo>
                    <a:pt x="15513" y="21678"/>
                    <a:pt x="15828" y="21754"/>
                    <a:pt x="16156" y="21912"/>
                  </a:cubicBezTo>
                  <a:cubicBezTo>
                    <a:pt x="16143" y="21700"/>
                    <a:pt x="16137" y="21492"/>
                    <a:pt x="16137" y="21284"/>
                  </a:cubicBezTo>
                  <a:cubicBezTo>
                    <a:pt x="16137" y="18554"/>
                    <a:pt x="17258" y="16866"/>
                    <a:pt x="18829" y="16866"/>
                  </a:cubicBezTo>
                  <a:cubicBezTo>
                    <a:pt x="19280" y="16866"/>
                    <a:pt x="19769" y="17005"/>
                    <a:pt x="20278" y="17299"/>
                  </a:cubicBezTo>
                  <a:cubicBezTo>
                    <a:pt x="20435" y="17390"/>
                    <a:pt x="20588" y="17489"/>
                    <a:pt x="20734" y="17598"/>
                  </a:cubicBezTo>
                  <a:cubicBezTo>
                    <a:pt x="20831" y="16321"/>
                    <a:pt x="21243" y="15373"/>
                    <a:pt x="21855" y="14867"/>
                  </a:cubicBezTo>
                  <a:cubicBezTo>
                    <a:pt x="21429" y="14299"/>
                    <a:pt x="20946" y="13840"/>
                    <a:pt x="20438" y="13548"/>
                  </a:cubicBezTo>
                  <a:cubicBezTo>
                    <a:pt x="20040" y="13318"/>
                    <a:pt x="19661" y="13211"/>
                    <a:pt x="19310" y="13211"/>
                  </a:cubicBezTo>
                  <a:cubicBezTo>
                    <a:pt x="19190" y="13211"/>
                    <a:pt x="19073" y="13223"/>
                    <a:pt x="18960" y="13248"/>
                  </a:cubicBezTo>
                  <a:cubicBezTo>
                    <a:pt x="19052" y="12891"/>
                    <a:pt x="19106" y="12483"/>
                    <a:pt x="19104" y="12025"/>
                  </a:cubicBezTo>
                  <a:cubicBezTo>
                    <a:pt x="19092" y="10226"/>
                    <a:pt x="18495" y="8882"/>
                    <a:pt x="17081" y="8017"/>
                  </a:cubicBezTo>
                  <a:cubicBezTo>
                    <a:pt x="16818" y="7856"/>
                    <a:pt x="16525" y="7784"/>
                    <a:pt x="16236" y="7784"/>
                  </a:cubicBezTo>
                  <a:cubicBezTo>
                    <a:pt x="15672" y="7784"/>
                    <a:pt x="15129" y="8060"/>
                    <a:pt x="14876" y="8486"/>
                  </a:cubicBezTo>
                  <a:cubicBezTo>
                    <a:pt x="14580" y="4600"/>
                    <a:pt x="13024" y="2097"/>
                    <a:pt x="10356" y="557"/>
                  </a:cubicBezTo>
                  <a:cubicBezTo>
                    <a:pt x="9682" y="168"/>
                    <a:pt x="9022" y="1"/>
                    <a:pt x="8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83;p76">
              <a:extLst>
                <a:ext uri="{FF2B5EF4-FFF2-40B4-BE49-F238E27FC236}">
                  <a16:creationId xmlns:a16="http://schemas.microsoft.com/office/drawing/2014/main" id="{02A17495-595D-8C49-994B-CEFCF9CB64FF}"/>
                </a:ext>
              </a:extLst>
            </p:cNvPr>
            <p:cNvSpPr/>
            <p:nvPr/>
          </p:nvSpPr>
          <p:spPr>
            <a:xfrm>
              <a:off x="5681150" y="1268100"/>
              <a:ext cx="12425" cy="31025"/>
            </a:xfrm>
            <a:custGeom>
              <a:avLst/>
              <a:gdLst/>
              <a:ahLst/>
              <a:cxnLst/>
              <a:rect l="l" t="t" r="r" b="b"/>
              <a:pathLst>
                <a:path w="497" h="1241" extrusionOk="0">
                  <a:moveTo>
                    <a:pt x="249" y="1"/>
                  </a:moveTo>
                  <a:cubicBezTo>
                    <a:pt x="112" y="1"/>
                    <a:pt x="0" y="112"/>
                    <a:pt x="0" y="249"/>
                  </a:cubicBezTo>
                  <a:lnTo>
                    <a:pt x="0" y="992"/>
                  </a:lnTo>
                  <a:cubicBezTo>
                    <a:pt x="0" y="1129"/>
                    <a:pt x="112" y="1240"/>
                    <a:pt x="249" y="1240"/>
                  </a:cubicBezTo>
                  <a:cubicBezTo>
                    <a:pt x="385" y="1240"/>
                    <a:pt x="497" y="1129"/>
                    <a:pt x="497" y="992"/>
                  </a:cubicBezTo>
                  <a:lnTo>
                    <a:pt x="497" y="249"/>
                  </a:lnTo>
                  <a:cubicBezTo>
                    <a:pt x="497" y="112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84;p76">
              <a:extLst>
                <a:ext uri="{FF2B5EF4-FFF2-40B4-BE49-F238E27FC236}">
                  <a16:creationId xmlns:a16="http://schemas.microsoft.com/office/drawing/2014/main" id="{DF27D43A-4EAA-EA45-B5E6-1F9E1F92648B}"/>
                </a:ext>
              </a:extLst>
            </p:cNvPr>
            <p:cNvSpPr/>
            <p:nvPr/>
          </p:nvSpPr>
          <p:spPr>
            <a:xfrm>
              <a:off x="5681150" y="1322975"/>
              <a:ext cx="12425" cy="1426800"/>
            </a:xfrm>
            <a:custGeom>
              <a:avLst/>
              <a:gdLst/>
              <a:ahLst/>
              <a:cxnLst/>
              <a:rect l="l" t="t" r="r" b="b"/>
              <a:pathLst>
                <a:path w="497" h="57072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1698"/>
                  </a:lnTo>
                  <a:cubicBezTo>
                    <a:pt x="0" y="1836"/>
                    <a:pt x="112" y="1947"/>
                    <a:pt x="249" y="1947"/>
                  </a:cubicBezTo>
                  <a:cubicBezTo>
                    <a:pt x="385" y="1947"/>
                    <a:pt x="497" y="1836"/>
                    <a:pt x="497" y="1698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  <a:moveTo>
                    <a:pt x="249" y="2902"/>
                  </a:moveTo>
                  <a:cubicBezTo>
                    <a:pt x="112" y="2902"/>
                    <a:pt x="0" y="3012"/>
                    <a:pt x="0" y="3150"/>
                  </a:cubicBezTo>
                  <a:lnTo>
                    <a:pt x="0" y="4600"/>
                  </a:lnTo>
                  <a:cubicBezTo>
                    <a:pt x="0" y="4737"/>
                    <a:pt x="112" y="4848"/>
                    <a:pt x="249" y="4848"/>
                  </a:cubicBezTo>
                  <a:cubicBezTo>
                    <a:pt x="385" y="4848"/>
                    <a:pt x="497" y="4737"/>
                    <a:pt x="497" y="4600"/>
                  </a:cubicBezTo>
                  <a:lnTo>
                    <a:pt x="497" y="3150"/>
                  </a:lnTo>
                  <a:cubicBezTo>
                    <a:pt x="497" y="3012"/>
                    <a:pt x="385" y="2902"/>
                    <a:pt x="249" y="2902"/>
                  </a:cubicBezTo>
                  <a:close/>
                  <a:moveTo>
                    <a:pt x="249" y="5803"/>
                  </a:moveTo>
                  <a:cubicBezTo>
                    <a:pt x="112" y="5803"/>
                    <a:pt x="0" y="5914"/>
                    <a:pt x="0" y="6051"/>
                  </a:cubicBezTo>
                  <a:lnTo>
                    <a:pt x="0" y="7501"/>
                  </a:lnTo>
                  <a:cubicBezTo>
                    <a:pt x="0" y="7638"/>
                    <a:pt x="112" y="7750"/>
                    <a:pt x="249" y="7750"/>
                  </a:cubicBezTo>
                  <a:cubicBezTo>
                    <a:pt x="385" y="7750"/>
                    <a:pt x="497" y="7638"/>
                    <a:pt x="497" y="7501"/>
                  </a:cubicBezTo>
                  <a:lnTo>
                    <a:pt x="497" y="6051"/>
                  </a:lnTo>
                  <a:cubicBezTo>
                    <a:pt x="497" y="5914"/>
                    <a:pt x="385" y="5803"/>
                    <a:pt x="249" y="5803"/>
                  </a:cubicBezTo>
                  <a:close/>
                  <a:moveTo>
                    <a:pt x="249" y="8704"/>
                  </a:moveTo>
                  <a:cubicBezTo>
                    <a:pt x="112" y="8704"/>
                    <a:pt x="0" y="8815"/>
                    <a:pt x="0" y="8952"/>
                  </a:cubicBezTo>
                  <a:lnTo>
                    <a:pt x="0" y="10402"/>
                  </a:lnTo>
                  <a:cubicBezTo>
                    <a:pt x="0" y="10540"/>
                    <a:pt x="112" y="10650"/>
                    <a:pt x="249" y="10650"/>
                  </a:cubicBezTo>
                  <a:cubicBezTo>
                    <a:pt x="385" y="10650"/>
                    <a:pt x="497" y="10540"/>
                    <a:pt x="497" y="10402"/>
                  </a:cubicBezTo>
                  <a:lnTo>
                    <a:pt x="497" y="8952"/>
                  </a:lnTo>
                  <a:cubicBezTo>
                    <a:pt x="497" y="8815"/>
                    <a:pt x="385" y="8704"/>
                    <a:pt x="249" y="8704"/>
                  </a:cubicBezTo>
                  <a:close/>
                  <a:moveTo>
                    <a:pt x="249" y="11605"/>
                  </a:moveTo>
                  <a:cubicBezTo>
                    <a:pt x="112" y="11605"/>
                    <a:pt x="0" y="11716"/>
                    <a:pt x="0" y="11854"/>
                  </a:cubicBezTo>
                  <a:lnTo>
                    <a:pt x="0" y="13304"/>
                  </a:lnTo>
                  <a:cubicBezTo>
                    <a:pt x="0" y="13440"/>
                    <a:pt x="112" y="13551"/>
                    <a:pt x="249" y="13551"/>
                  </a:cubicBezTo>
                  <a:cubicBezTo>
                    <a:pt x="385" y="13551"/>
                    <a:pt x="497" y="13440"/>
                    <a:pt x="497" y="13304"/>
                  </a:cubicBezTo>
                  <a:lnTo>
                    <a:pt x="497" y="11854"/>
                  </a:lnTo>
                  <a:cubicBezTo>
                    <a:pt x="497" y="11716"/>
                    <a:pt x="385" y="11605"/>
                    <a:pt x="249" y="11605"/>
                  </a:cubicBezTo>
                  <a:close/>
                  <a:moveTo>
                    <a:pt x="249" y="14507"/>
                  </a:moveTo>
                  <a:cubicBezTo>
                    <a:pt x="112" y="14507"/>
                    <a:pt x="0" y="14618"/>
                    <a:pt x="0" y="14754"/>
                  </a:cubicBezTo>
                  <a:lnTo>
                    <a:pt x="0" y="16205"/>
                  </a:lnTo>
                  <a:cubicBezTo>
                    <a:pt x="0" y="16342"/>
                    <a:pt x="112" y="16453"/>
                    <a:pt x="249" y="16453"/>
                  </a:cubicBezTo>
                  <a:cubicBezTo>
                    <a:pt x="385" y="16453"/>
                    <a:pt x="497" y="16342"/>
                    <a:pt x="497" y="16205"/>
                  </a:cubicBezTo>
                  <a:lnTo>
                    <a:pt x="497" y="14754"/>
                  </a:lnTo>
                  <a:cubicBezTo>
                    <a:pt x="497" y="14618"/>
                    <a:pt x="385" y="14507"/>
                    <a:pt x="249" y="14507"/>
                  </a:cubicBezTo>
                  <a:close/>
                  <a:moveTo>
                    <a:pt x="249" y="17408"/>
                  </a:moveTo>
                  <a:cubicBezTo>
                    <a:pt x="112" y="17408"/>
                    <a:pt x="0" y="17519"/>
                    <a:pt x="0" y="17655"/>
                  </a:cubicBezTo>
                  <a:lnTo>
                    <a:pt x="0" y="19107"/>
                  </a:lnTo>
                  <a:cubicBezTo>
                    <a:pt x="0" y="19243"/>
                    <a:pt x="112" y="19354"/>
                    <a:pt x="249" y="19354"/>
                  </a:cubicBezTo>
                  <a:cubicBezTo>
                    <a:pt x="385" y="19354"/>
                    <a:pt x="497" y="19243"/>
                    <a:pt x="497" y="19107"/>
                  </a:cubicBezTo>
                  <a:lnTo>
                    <a:pt x="497" y="17655"/>
                  </a:lnTo>
                  <a:cubicBezTo>
                    <a:pt x="497" y="17519"/>
                    <a:pt x="385" y="17408"/>
                    <a:pt x="249" y="17408"/>
                  </a:cubicBezTo>
                  <a:close/>
                  <a:moveTo>
                    <a:pt x="249" y="20309"/>
                  </a:moveTo>
                  <a:cubicBezTo>
                    <a:pt x="112" y="20309"/>
                    <a:pt x="0" y="20421"/>
                    <a:pt x="0" y="20557"/>
                  </a:cubicBezTo>
                  <a:lnTo>
                    <a:pt x="0" y="22008"/>
                  </a:lnTo>
                  <a:cubicBezTo>
                    <a:pt x="0" y="22144"/>
                    <a:pt x="112" y="22256"/>
                    <a:pt x="249" y="22256"/>
                  </a:cubicBezTo>
                  <a:cubicBezTo>
                    <a:pt x="385" y="22256"/>
                    <a:pt x="497" y="22144"/>
                    <a:pt x="497" y="22008"/>
                  </a:cubicBezTo>
                  <a:lnTo>
                    <a:pt x="497" y="20557"/>
                  </a:lnTo>
                  <a:cubicBezTo>
                    <a:pt x="497" y="20421"/>
                    <a:pt x="385" y="20309"/>
                    <a:pt x="249" y="20309"/>
                  </a:cubicBezTo>
                  <a:close/>
                  <a:moveTo>
                    <a:pt x="249" y="23210"/>
                  </a:moveTo>
                  <a:cubicBezTo>
                    <a:pt x="112" y="23210"/>
                    <a:pt x="0" y="23321"/>
                    <a:pt x="0" y="23458"/>
                  </a:cubicBezTo>
                  <a:lnTo>
                    <a:pt x="0" y="24910"/>
                  </a:lnTo>
                  <a:cubicBezTo>
                    <a:pt x="0" y="25046"/>
                    <a:pt x="112" y="25157"/>
                    <a:pt x="249" y="25157"/>
                  </a:cubicBezTo>
                  <a:cubicBezTo>
                    <a:pt x="385" y="25157"/>
                    <a:pt x="497" y="25046"/>
                    <a:pt x="497" y="24908"/>
                  </a:cubicBezTo>
                  <a:lnTo>
                    <a:pt x="497" y="23458"/>
                  </a:lnTo>
                  <a:cubicBezTo>
                    <a:pt x="497" y="23321"/>
                    <a:pt x="385" y="23210"/>
                    <a:pt x="249" y="23210"/>
                  </a:cubicBezTo>
                  <a:close/>
                  <a:moveTo>
                    <a:pt x="249" y="26112"/>
                  </a:moveTo>
                  <a:cubicBezTo>
                    <a:pt x="112" y="26112"/>
                    <a:pt x="0" y="26223"/>
                    <a:pt x="0" y="26360"/>
                  </a:cubicBezTo>
                  <a:lnTo>
                    <a:pt x="0" y="27810"/>
                  </a:lnTo>
                  <a:cubicBezTo>
                    <a:pt x="0" y="27947"/>
                    <a:pt x="112" y="28058"/>
                    <a:pt x="249" y="28058"/>
                  </a:cubicBezTo>
                  <a:cubicBezTo>
                    <a:pt x="385" y="28058"/>
                    <a:pt x="497" y="27947"/>
                    <a:pt x="497" y="27810"/>
                  </a:cubicBezTo>
                  <a:lnTo>
                    <a:pt x="497" y="26360"/>
                  </a:lnTo>
                  <a:cubicBezTo>
                    <a:pt x="497" y="26223"/>
                    <a:pt x="385" y="26112"/>
                    <a:pt x="249" y="26112"/>
                  </a:cubicBezTo>
                  <a:close/>
                  <a:moveTo>
                    <a:pt x="249" y="29014"/>
                  </a:moveTo>
                  <a:cubicBezTo>
                    <a:pt x="112" y="29014"/>
                    <a:pt x="0" y="29124"/>
                    <a:pt x="0" y="29261"/>
                  </a:cubicBezTo>
                  <a:lnTo>
                    <a:pt x="0" y="30711"/>
                  </a:lnTo>
                  <a:cubicBezTo>
                    <a:pt x="0" y="30849"/>
                    <a:pt x="112" y="30960"/>
                    <a:pt x="249" y="30960"/>
                  </a:cubicBezTo>
                  <a:cubicBezTo>
                    <a:pt x="385" y="30960"/>
                    <a:pt x="497" y="30849"/>
                    <a:pt x="497" y="30711"/>
                  </a:cubicBezTo>
                  <a:lnTo>
                    <a:pt x="497" y="29261"/>
                  </a:lnTo>
                  <a:cubicBezTo>
                    <a:pt x="497" y="29124"/>
                    <a:pt x="385" y="29014"/>
                    <a:pt x="249" y="29014"/>
                  </a:cubicBezTo>
                  <a:close/>
                  <a:moveTo>
                    <a:pt x="249" y="31915"/>
                  </a:moveTo>
                  <a:cubicBezTo>
                    <a:pt x="112" y="31915"/>
                    <a:pt x="0" y="32025"/>
                    <a:pt x="0" y="32163"/>
                  </a:cubicBezTo>
                  <a:lnTo>
                    <a:pt x="0" y="33613"/>
                  </a:lnTo>
                  <a:cubicBezTo>
                    <a:pt x="0" y="33750"/>
                    <a:pt x="112" y="33860"/>
                    <a:pt x="249" y="33860"/>
                  </a:cubicBezTo>
                  <a:cubicBezTo>
                    <a:pt x="385" y="33860"/>
                    <a:pt x="497" y="33750"/>
                    <a:pt x="497" y="33613"/>
                  </a:cubicBezTo>
                  <a:lnTo>
                    <a:pt x="497" y="32163"/>
                  </a:lnTo>
                  <a:cubicBezTo>
                    <a:pt x="497" y="32025"/>
                    <a:pt x="385" y="31915"/>
                    <a:pt x="249" y="31915"/>
                  </a:cubicBezTo>
                  <a:close/>
                  <a:moveTo>
                    <a:pt x="249" y="34816"/>
                  </a:moveTo>
                  <a:cubicBezTo>
                    <a:pt x="112" y="34816"/>
                    <a:pt x="0" y="34927"/>
                    <a:pt x="0" y="35064"/>
                  </a:cubicBezTo>
                  <a:lnTo>
                    <a:pt x="0" y="36514"/>
                  </a:lnTo>
                  <a:cubicBezTo>
                    <a:pt x="0" y="36651"/>
                    <a:pt x="112" y="36763"/>
                    <a:pt x="249" y="36763"/>
                  </a:cubicBezTo>
                  <a:cubicBezTo>
                    <a:pt x="385" y="36763"/>
                    <a:pt x="497" y="36651"/>
                    <a:pt x="497" y="36515"/>
                  </a:cubicBezTo>
                  <a:lnTo>
                    <a:pt x="497" y="35064"/>
                  </a:lnTo>
                  <a:cubicBezTo>
                    <a:pt x="497" y="34927"/>
                    <a:pt x="385" y="34816"/>
                    <a:pt x="249" y="34816"/>
                  </a:cubicBezTo>
                  <a:close/>
                  <a:moveTo>
                    <a:pt x="249" y="37717"/>
                  </a:moveTo>
                  <a:cubicBezTo>
                    <a:pt x="112" y="37717"/>
                    <a:pt x="0" y="37828"/>
                    <a:pt x="0" y="37965"/>
                  </a:cubicBezTo>
                  <a:lnTo>
                    <a:pt x="0" y="39415"/>
                  </a:lnTo>
                  <a:cubicBezTo>
                    <a:pt x="0" y="39553"/>
                    <a:pt x="112" y="39663"/>
                    <a:pt x="249" y="39663"/>
                  </a:cubicBezTo>
                  <a:cubicBezTo>
                    <a:pt x="385" y="39663"/>
                    <a:pt x="497" y="39552"/>
                    <a:pt x="497" y="39415"/>
                  </a:cubicBezTo>
                  <a:lnTo>
                    <a:pt x="497" y="37965"/>
                  </a:lnTo>
                  <a:cubicBezTo>
                    <a:pt x="497" y="37828"/>
                    <a:pt x="385" y="37717"/>
                    <a:pt x="249" y="37717"/>
                  </a:cubicBezTo>
                  <a:close/>
                  <a:moveTo>
                    <a:pt x="249" y="40618"/>
                  </a:moveTo>
                  <a:cubicBezTo>
                    <a:pt x="112" y="40618"/>
                    <a:pt x="0" y="40729"/>
                    <a:pt x="0" y="40867"/>
                  </a:cubicBezTo>
                  <a:lnTo>
                    <a:pt x="0" y="42317"/>
                  </a:lnTo>
                  <a:cubicBezTo>
                    <a:pt x="0" y="42453"/>
                    <a:pt x="112" y="42564"/>
                    <a:pt x="249" y="42564"/>
                  </a:cubicBezTo>
                  <a:cubicBezTo>
                    <a:pt x="385" y="42564"/>
                    <a:pt x="497" y="42453"/>
                    <a:pt x="497" y="42317"/>
                  </a:cubicBezTo>
                  <a:lnTo>
                    <a:pt x="497" y="40867"/>
                  </a:lnTo>
                  <a:cubicBezTo>
                    <a:pt x="497" y="40729"/>
                    <a:pt x="385" y="40618"/>
                    <a:pt x="249" y="40618"/>
                  </a:cubicBezTo>
                  <a:close/>
                  <a:moveTo>
                    <a:pt x="249" y="43520"/>
                  </a:moveTo>
                  <a:cubicBezTo>
                    <a:pt x="112" y="43520"/>
                    <a:pt x="0" y="43631"/>
                    <a:pt x="0" y="43767"/>
                  </a:cubicBezTo>
                  <a:lnTo>
                    <a:pt x="0" y="45218"/>
                  </a:lnTo>
                  <a:cubicBezTo>
                    <a:pt x="0" y="45355"/>
                    <a:pt x="112" y="45466"/>
                    <a:pt x="249" y="45466"/>
                  </a:cubicBezTo>
                  <a:cubicBezTo>
                    <a:pt x="385" y="45466"/>
                    <a:pt x="497" y="45355"/>
                    <a:pt x="497" y="45218"/>
                  </a:cubicBezTo>
                  <a:lnTo>
                    <a:pt x="497" y="43767"/>
                  </a:lnTo>
                  <a:cubicBezTo>
                    <a:pt x="497" y="43631"/>
                    <a:pt x="385" y="43520"/>
                    <a:pt x="249" y="43520"/>
                  </a:cubicBezTo>
                  <a:close/>
                  <a:moveTo>
                    <a:pt x="249" y="46421"/>
                  </a:moveTo>
                  <a:cubicBezTo>
                    <a:pt x="112" y="46421"/>
                    <a:pt x="0" y="46531"/>
                    <a:pt x="0" y="46668"/>
                  </a:cubicBezTo>
                  <a:lnTo>
                    <a:pt x="0" y="48120"/>
                  </a:lnTo>
                  <a:cubicBezTo>
                    <a:pt x="0" y="48256"/>
                    <a:pt x="112" y="48367"/>
                    <a:pt x="249" y="48367"/>
                  </a:cubicBezTo>
                  <a:cubicBezTo>
                    <a:pt x="385" y="48367"/>
                    <a:pt x="497" y="48256"/>
                    <a:pt x="497" y="48119"/>
                  </a:cubicBezTo>
                  <a:lnTo>
                    <a:pt x="497" y="46668"/>
                  </a:lnTo>
                  <a:cubicBezTo>
                    <a:pt x="497" y="46531"/>
                    <a:pt x="385" y="46421"/>
                    <a:pt x="249" y="46421"/>
                  </a:cubicBezTo>
                  <a:close/>
                  <a:moveTo>
                    <a:pt x="249" y="49322"/>
                  </a:moveTo>
                  <a:cubicBezTo>
                    <a:pt x="112" y="49322"/>
                    <a:pt x="0" y="49434"/>
                    <a:pt x="0" y="49570"/>
                  </a:cubicBezTo>
                  <a:lnTo>
                    <a:pt x="0" y="51021"/>
                  </a:lnTo>
                  <a:cubicBezTo>
                    <a:pt x="0" y="51157"/>
                    <a:pt x="112" y="51269"/>
                    <a:pt x="249" y="51269"/>
                  </a:cubicBezTo>
                  <a:cubicBezTo>
                    <a:pt x="385" y="51269"/>
                    <a:pt x="497" y="51157"/>
                    <a:pt x="497" y="51021"/>
                  </a:cubicBezTo>
                  <a:lnTo>
                    <a:pt x="497" y="49570"/>
                  </a:lnTo>
                  <a:cubicBezTo>
                    <a:pt x="497" y="49434"/>
                    <a:pt x="385" y="49322"/>
                    <a:pt x="249" y="49322"/>
                  </a:cubicBezTo>
                  <a:close/>
                  <a:moveTo>
                    <a:pt x="249" y="52224"/>
                  </a:moveTo>
                  <a:cubicBezTo>
                    <a:pt x="112" y="52224"/>
                    <a:pt x="0" y="52334"/>
                    <a:pt x="0" y="52471"/>
                  </a:cubicBezTo>
                  <a:lnTo>
                    <a:pt x="0" y="53923"/>
                  </a:lnTo>
                  <a:cubicBezTo>
                    <a:pt x="0" y="54059"/>
                    <a:pt x="112" y="54170"/>
                    <a:pt x="249" y="54170"/>
                  </a:cubicBezTo>
                  <a:cubicBezTo>
                    <a:pt x="385" y="54170"/>
                    <a:pt x="497" y="54059"/>
                    <a:pt x="497" y="53923"/>
                  </a:cubicBezTo>
                  <a:lnTo>
                    <a:pt x="497" y="52471"/>
                  </a:lnTo>
                  <a:cubicBezTo>
                    <a:pt x="497" y="52334"/>
                    <a:pt x="385" y="52224"/>
                    <a:pt x="249" y="52224"/>
                  </a:cubicBezTo>
                  <a:close/>
                  <a:moveTo>
                    <a:pt x="249" y="55125"/>
                  </a:moveTo>
                  <a:cubicBezTo>
                    <a:pt x="112" y="55125"/>
                    <a:pt x="0" y="55235"/>
                    <a:pt x="0" y="55373"/>
                  </a:cubicBezTo>
                  <a:lnTo>
                    <a:pt x="0" y="56823"/>
                  </a:lnTo>
                  <a:cubicBezTo>
                    <a:pt x="0" y="56960"/>
                    <a:pt x="112" y="57071"/>
                    <a:pt x="249" y="57071"/>
                  </a:cubicBezTo>
                  <a:cubicBezTo>
                    <a:pt x="385" y="57071"/>
                    <a:pt x="497" y="56960"/>
                    <a:pt x="497" y="56823"/>
                  </a:cubicBezTo>
                  <a:lnTo>
                    <a:pt x="497" y="55373"/>
                  </a:lnTo>
                  <a:cubicBezTo>
                    <a:pt x="497" y="55235"/>
                    <a:pt x="385" y="55125"/>
                    <a:pt x="249" y="551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85;p76">
              <a:extLst>
                <a:ext uri="{FF2B5EF4-FFF2-40B4-BE49-F238E27FC236}">
                  <a16:creationId xmlns:a16="http://schemas.microsoft.com/office/drawing/2014/main" id="{502A593B-C277-A947-A83C-C5EF85B476BE}"/>
                </a:ext>
              </a:extLst>
            </p:cNvPr>
            <p:cNvSpPr/>
            <p:nvPr/>
          </p:nvSpPr>
          <p:spPr>
            <a:xfrm>
              <a:off x="5681150" y="277362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86;p76">
              <a:extLst>
                <a:ext uri="{FF2B5EF4-FFF2-40B4-BE49-F238E27FC236}">
                  <a16:creationId xmlns:a16="http://schemas.microsoft.com/office/drawing/2014/main" id="{8B11336C-8F51-AA4E-85E5-5F9E54AB8058}"/>
                </a:ext>
              </a:extLst>
            </p:cNvPr>
            <p:cNvSpPr/>
            <p:nvPr/>
          </p:nvSpPr>
          <p:spPr>
            <a:xfrm>
              <a:off x="5525500" y="11811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2"/>
                    <a:pt x="112" y="1234"/>
                    <a:pt x="248" y="1234"/>
                  </a:cubicBezTo>
                  <a:cubicBezTo>
                    <a:pt x="386" y="1234"/>
                    <a:pt x="497" y="1122"/>
                    <a:pt x="497" y="986"/>
                  </a:cubicBezTo>
                  <a:lnTo>
                    <a:pt x="497" y="242"/>
                  </a:lnTo>
                  <a:cubicBezTo>
                    <a:pt x="493" y="108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87;p76">
              <a:extLst>
                <a:ext uri="{FF2B5EF4-FFF2-40B4-BE49-F238E27FC236}">
                  <a16:creationId xmlns:a16="http://schemas.microsoft.com/office/drawing/2014/main" id="{F9E870A5-C7C6-0D43-B27F-3ED64589533E}"/>
                </a:ext>
              </a:extLst>
            </p:cNvPr>
            <p:cNvSpPr/>
            <p:nvPr/>
          </p:nvSpPr>
          <p:spPr>
            <a:xfrm>
              <a:off x="5525425" y="1235950"/>
              <a:ext cx="12550" cy="1426650"/>
            </a:xfrm>
            <a:custGeom>
              <a:avLst/>
              <a:gdLst/>
              <a:ahLst/>
              <a:cxnLst/>
              <a:rect l="l" t="t" r="r" b="b"/>
              <a:pathLst>
                <a:path w="502" h="57066" extrusionOk="0">
                  <a:moveTo>
                    <a:pt x="251" y="0"/>
                  </a:moveTo>
                  <a:cubicBezTo>
                    <a:pt x="117" y="0"/>
                    <a:pt x="7" y="108"/>
                    <a:pt x="4" y="242"/>
                  </a:cubicBezTo>
                  <a:lnTo>
                    <a:pt x="4" y="1693"/>
                  </a:lnTo>
                  <a:cubicBezTo>
                    <a:pt x="4" y="1830"/>
                    <a:pt x="115" y="1941"/>
                    <a:pt x="251" y="1941"/>
                  </a:cubicBezTo>
                  <a:cubicBezTo>
                    <a:pt x="389" y="1941"/>
                    <a:pt x="500" y="1830"/>
                    <a:pt x="500" y="1693"/>
                  </a:cubicBezTo>
                  <a:lnTo>
                    <a:pt x="500" y="242"/>
                  </a:lnTo>
                  <a:cubicBezTo>
                    <a:pt x="496" y="108"/>
                    <a:pt x="386" y="0"/>
                    <a:pt x="251" y="0"/>
                  </a:cubicBezTo>
                  <a:close/>
                  <a:moveTo>
                    <a:pt x="251" y="2890"/>
                  </a:moveTo>
                  <a:cubicBezTo>
                    <a:pt x="113" y="2890"/>
                    <a:pt x="0" y="3004"/>
                    <a:pt x="4" y="3144"/>
                  </a:cubicBezTo>
                  <a:lnTo>
                    <a:pt x="4" y="4594"/>
                  </a:lnTo>
                  <a:cubicBezTo>
                    <a:pt x="4" y="4731"/>
                    <a:pt x="115" y="4842"/>
                    <a:pt x="251" y="4842"/>
                  </a:cubicBezTo>
                  <a:cubicBezTo>
                    <a:pt x="389" y="4842"/>
                    <a:pt x="500" y="4731"/>
                    <a:pt x="500" y="4594"/>
                  </a:cubicBezTo>
                  <a:lnTo>
                    <a:pt x="500" y="3144"/>
                  </a:lnTo>
                  <a:cubicBezTo>
                    <a:pt x="502" y="3004"/>
                    <a:pt x="391" y="2890"/>
                    <a:pt x="251" y="2890"/>
                  </a:cubicBezTo>
                  <a:close/>
                  <a:moveTo>
                    <a:pt x="251" y="5803"/>
                  </a:moveTo>
                  <a:cubicBezTo>
                    <a:pt x="117" y="5803"/>
                    <a:pt x="7" y="5911"/>
                    <a:pt x="4" y="6045"/>
                  </a:cubicBezTo>
                  <a:lnTo>
                    <a:pt x="4" y="7495"/>
                  </a:lnTo>
                  <a:cubicBezTo>
                    <a:pt x="4" y="7633"/>
                    <a:pt x="115" y="7743"/>
                    <a:pt x="251" y="7743"/>
                  </a:cubicBezTo>
                  <a:cubicBezTo>
                    <a:pt x="389" y="7743"/>
                    <a:pt x="500" y="7633"/>
                    <a:pt x="500" y="7495"/>
                  </a:cubicBezTo>
                  <a:lnTo>
                    <a:pt x="500" y="6045"/>
                  </a:lnTo>
                  <a:cubicBezTo>
                    <a:pt x="496" y="5911"/>
                    <a:pt x="386" y="5803"/>
                    <a:pt x="251" y="5803"/>
                  </a:cubicBezTo>
                  <a:close/>
                  <a:moveTo>
                    <a:pt x="251" y="8704"/>
                  </a:moveTo>
                  <a:cubicBezTo>
                    <a:pt x="117" y="8704"/>
                    <a:pt x="7" y="8811"/>
                    <a:pt x="4" y="8946"/>
                  </a:cubicBezTo>
                  <a:lnTo>
                    <a:pt x="4" y="10397"/>
                  </a:lnTo>
                  <a:cubicBezTo>
                    <a:pt x="4" y="10534"/>
                    <a:pt x="115" y="10645"/>
                    <a:pt x="251" y="10645"/>
                  </a:cubicBezTo>
                  <a:cubicBezTo>
                    <a:pt x="389" y="10645"/>
                    <a:pt x="500" y="10534"/>
                    <a:pt x="500" y="10397"/>
                  </a:cubicBezTo>
                  <a:lnTo>
                    <a:pt x="500" y="8946"/>
                  </a:lnTo>
                  <a:cubicBezTo>
                    <a:pt x="496" y="8811"/>
                    <a:pt x="386" y="8704"/>
                    <a:pt x="251" y="8704"/>
                  </a:cubicBezTo>
                  <a:close/>
                  <a:moveTo>
                    <a:pt x="251" y="11606"/>
                  </a:moveTo>
                  <a:cubicBezTo>
                    <a:pt x="117" y="11606"/>
                    <a:pt x="7" y="11713"/>
                    <a:pt x="4" y="11848"/>
                  </a:cubicBezTo>
                  <a:lnTo>
                    <a:pt x="4" y="13298"/>
                  </a:lnTo>
                  <a:cubicBezTo>
                    <a:pt x="4" y="13435"/>
                    <a:pt x="115" y="13545"/>
                    <a:pt x="251" y="13545"/>
                  </a:cubicBezTo>
                  <a:cubicBezTo>
                    <a:pt x="389" y="13545"/>
                    <a:pt x="500" y="13435"/>
                    <a:pt x="500" y="13298"/>
                  </a:cubicBezTo>
                  <a:lnTo>
                    <a:pt x="500" y="11848"/>
                  </a:lnTo>
                  <a:cubicBezTo>
                    <a:pt x="496" y="11713"/>
                    <a:pt x="386" y="11606"/>
                    <a:pt x="251" y="11606"/>
                  </a:cubicBezTo>
                  <a:close/>
                  <a:moveTo>
                    <a:pt x="251" y="14506"/>
                  </a:moveTo>
                  <a:cubicBezTo>
                    <a:pt x="117" y="14506"/>
                    <a:pt x="7" y="14614"/>
                    <a:pt x="4" y="14749"/>
                  </a:cubicBezTo>
                  <a:lnTo>
                    <a:pt x="4" y="16199"/>
                  </a:lnTo>
                  <a:cubicBezTo>
                    <a:pt x="4" y="16337"/>
                    <a:pt x="115" y="16447"/>
                    <a:pt x="251" y="16447"/>
                  </a:cubicBezTo>
                  <a:cubicBezTo>
                    <a:pt x="389" y="16447"/>
                    <a:pt x="500" y="16336"/>
                    <a:pt x="500" y="16199"/>
                  </a:cubicBezTo>
                  <a:lnTo>
                    <a:pt x="500" y="14749"/>
                  </a:lnTo>
                  <a:cubicBezTo>
                    <a:pt x="496" y="14614"/>
                    <a:pt x="386" y="14506"/>
                    <a:pt x="251" y="14506"/>
                  </a:cubicBezTo>
                  <a:close/>
                  <a:moveTo>
                    <a:pt x="251" y="17407"/>
                  </a:moveTo>
                  <a:cubicBezTo>
                    <a:pt x="117" y="17407"/>
                    <a:pt x="7" y="17515"/>
                    <a:pt x="4" y="17650"/>
                  </a:cubicBezTo>
                  <a:lnTo>
                    <a:pt x="4" y="19101"/>
                  </a:lnTo>
                  <a:cubicBezTo>
                    <a:pt x="4" y="19237"/>
                    <a:pt x="115" y="19348"/>
                    <a:pt x="251" y="19348"/>
                  </a:cubicBezTo>
                  <a:cubicBezTo>
                    <a:pt x="389" y="19348"/>
                    <a:pt x="500" y="19237"/>
                    <a:pt x="500" y="19101"/>
                  </a:cubicBezTo>
                  <a:lnTo>
                    <a:pt x="500" y="17650"/>
                  </a:lnTo>
                  <a:cubicBezTo>
                    <a:pt x="496" y="17515"/>
                    <a:pt x="386" y="17407"/>
                    <a:pt x="251" y="17407"/>
                  </a:cubicBezTo>
                  <a:close/>
                  <a:moveTo>
                    <a:pt x="251" y="20298"/>
                  </a:moveTo>
                  <a:cubicBezTo>
                    <a:pt x="113" y="20298"/>
                    <a:pt x="0" y="20412"/>
                    <a:pt x="4" y="20551"/>
                  </a:cubicBezTo>
                  <a:lnTo>
                    <a:pt x="4" y="22002"/>
                  </a:lnTo>
                  <a:cubicBezTo>
                    <a:pt x="4" y="22138"/>
                    <a:pt x="115" y="22250"/>
                    <a:pt x="251" y="22250"/>
                  </a:cubicBezTo>
                  <a:lnTo>
                    <a:pt x="251" y="22251"/>
                  </a:lnTo>
                  <a:cubicBezTo>
                    <a:pt x="389" y="22251"/>
                    <a:pt x="500" y="22138"/>
                    <a:pt x="500" y="22002"/>
                  </a:cubicBezTo>
                  <a:lnTo>
                    <a:pt x="500" y="20551"/>
                  </a:lnTo>
                  <a:cubicBezTo>
                    <a:pt x="502" y="20412"/>
                    <a:pt x="391" y="20298"/>
                    <a:pt x="251" y="20298"/>
                  </a:cubicBezTo>
                  <a:close/>
                  <a:moveTo>
                    <a:pt x="251" y="23210"/>
                  </a:moveTo>
                  <a:cubicBezTo>
                    <a:pt x="117" y="23210"/>
                    <a:pt x="7" y="23318"/>
                    <a:pt x="4" y="23452"/>
                  </a:cubicBezTo>
                  <a:lnTo>
                    <a:pt x="4" y="24904"/>
                  </a:lnTo>
                  <a:cubicBezTo>
                    <a:pt x="4" y="25040"/>
                    <a:pt x="115" y="25151"/>
                    <a:pt x="251" y="25151"/>
                  </a:cubicBezTo>
                  <a:cubicBezTo>
                    <a:pt x="389" y="25151"/>
                    <a:pt x="500" y="25040"/>
                    <a:pt x="500" y="24904"/>
                  </a:cubicBezTo>
                  <a:lnTo>
                    <a:pt x="500" y="23452"/>
                  </a:lnTo>
                  <a:cubicBezTo>
                    <a:pt x="496" y="23318"/>
                    <a:pt x="386" y="23210"/>
                    <a:pt x="251" y="23210"/>
                  </a:cubicBezTo>
                  <a:close/>
                  <a:moveTo>
                    <a:pt x="251" y="26112"/>
                  </a:moveTo>
                  <a:cubicBezTo>
                    <a:pt x="117" y="26112"/>
                    <a:pt x="7" y="26220"/>
                    <a:pt x="4" y="26354"/>
                  </a:cubicBezTo>
                  <a:lnTo>
                    <a:pt x="4" y="27805"/>
                  </a:lnTo>
                  <a:cubicBezTo>
                    <a:pt x="4" y="27941"/>
                    <a:pt x="115" y="28053"/>
                    <a:pt x="251" y="28053"/>
                  </a:cubicBezTo>
                  <a:cubicBezTo>
                    <a:pt x="389" y="28053"/>
                    <a:pt x="500" y="27941"/>
                    <a:pt x="500" y="27805"/>
                  </a:cubicBezTo>
                  <a:lnTo>
                    <a:pt x="500" y="26354"/>
                  </a:lnTo>
                  <a:cubicBezTo>
                    <a:pt x="496" y="26220"/>
                    <a:pt x="386" y="26112"/>
                    <a:pt x="251" y="26112"/>
                  </a:cubicBezTo>
                  <a:close/>
                  <a:moveTo>
                    <a:pt x="251" y="29002"/>
                  </a:moveTo>
                  <a:cubicBezTo>
                    <a:pt x="113" y="29002"/>
                    <a:pt x="0" y="29117"/>
                    <a:pt x="4" y="29256"/>
                  </a:cubicBezTo>
                  <a:lnTo>
                    <a:pt x="4" y="30706"/>
                  </a:lnTo>
                  <a:cubicBezTo>
                    <a:pt x="4" y="30843"/>
                    <a:pt x="115" y="30954"/>
                    <a:pt x="251" y="30954"/>
                  </a:cubicBezTo>
                  <a:cubicBezTo>
                    <a:pt x="389" y="30954"/>
                    <a:pt x="500" y="30843"/>
                    <a:pt x="500" y="30705"/>
                  </a:cubicBezTo>
                  <a:lnTo>
                    <a:pt x="500" y="29256"/>
                  </a:lnTo>
                  <a:cubicBezTo>
                    <a:pt x="502" y="29117"/>
                    <a:pt x="391" y="29002"/>
                    <a:pt x="251" y="29002"/>
                  </a:cubicBezTo>
                  <a:close/>
                  <a:moveTo>
                    <a:pt x="251" y="31915"/>
                  </a:moveTo>
                  <a:cubicBezTo>
                    <a:pt x="117" y="31915"/>
                    <a:pt x="7" y="32021"/>
                    <a:pt x="4" y="32157"/>
                  </a:cubicBezTo>
                  <a:lnTo>
                    <a:pt x="4" y="33607"/>
                  </a:lnTo>
                  <a:cubicBezTo>
                    <a:pt x="4" y="33744"/>
                    <a:pt x="115" y="33855"/>
                    <a:pt x="251" y="33855"/>
                  </a:cubicBezTo>
                  <a:cubicBezTo>
                    <a:pt x="389" y="33855"/>
                    <a:pt x="500" y="33744"/>
                    <a:pt x="500" y="33607"/>
                  </a:cubicBezTo>
                  <a:lnTo>
                    <a:pt x="500" y="32157"/>
                  </a:lnTo>
                  <a:cubicBezTo>
                    <a:pt x="496" y="32021"/>
                    <a:pt x="386" y="31915"/>
                    <a:pt x="251" y="31915"/>
                  </a:cubicBezTo>
                  <a:close/>
                  <a:moveTo>
                    <a:pt x="251" y="34816"/>
                  </a:moveTo>
                  <a:cubicBezTo>
                    <a:pt x="117" y="34816"/>
                    <a:pt x="7" y="34923"/>
                    <a:pt x="4" y="35058"/>
                  </a:cubicBezTo>
                  <a:lnTo>
                    <a:pt x="4" y="36508"/>
                  </a:lnTo>
                  <a:cubicBezTo>
                    <a:pt x="4" y="36646"/>
                    <a:pt x="115" y="36756"/>
                    <a:pt x="251" y="36756"/>
                  </a:cubicBezTo>
                  <a:cubicBezTo>
                    <a:pt x="389" y="36756"/>
                    <a:pt x="500" y="36646"/>
                    <a:pt x="500" y="36508"/>
                  </a:cubicBezTo>
                  <a:lnTo>
                    <a:pt x="500" y="35058"/>
                  </a:lnTo>
                  <a:cubicBezTo>
                    <a:pt x="496" y="34923"/>
                    <a:pt x="386" y="34816"/>
                    <a:pt x="251" y="34816"/>
                  </a:cubicBezTo>
                  <a:close/>
                  <a:moveTo>
                    <a:pt x="251" y="37717"/>
                  </a:moveTo>
                  <a:cubicBezTo>
                    <a:pt x="117" y="37717"/>
                    <a:pt x="7" y="37824"/>
                    <a:pt x="4" y="37959"/>
                  </a:cubicBezTo>
                  <a:lnTo>
                    <a:pt x="4" y="39410"/>
                  </a:lnTo>
                  <a:cubicBezTo>
                    <a:pt x="4" y="39547"/>
                    <a:pt x="115" y="39657"/>
                    <a:pt x="251" y="39657"/>
                  </a:cubicBezTo>
                  <a:cubicBezTo>
                    <a:pt x="389" y="39657"/>
                    <a:pt x="500" y="39547"/>
                    <a:pt x="500" y="39410"/>
                  </a:cubicBezTo>
                  <a:lnTo>
                    <a:pt x="500" y="37959"/>
                  </a:lnTo>
                  <a:cubicBezTo>
                    <a:pt x="496" y="37824"/>
                    <a:pt x="386" y="37717"/>
                    <a:pt x="251" y="37717"/>
                  </a:cubicBezTo>
                  <a:close/>
                  <a:moveTo>
                    <a:pt x="251" y="40619"/>
                  </a:moveTo>
                  <a:cubicBezTo>
                    <a:pt x="117" y="40619"/>
                    <a:pt x="7" y="40726"/>
                    <a:pt x="4" y="40861"/>
                  </a:cubicBezTo>
                  <a:lnTo>
                    <a:pt x="4" y="42311"/>
                  </a:lnTo>
                  <a:cubicBezTo>
                    <a:pt x="4" y="42447"/>
                    <a:pt x="115" y="42558"/>
                    <a:pt x="251" y="42558"/>
                  </a:cubicBezTo>
                  <a:cubicBezTo>
                    <a:pt x="389" y="42558"/>
                    <a:pt x="500" y="42447"/>
                    <a:pt x="500" y="42311"/>
                  </a:cubicBezTo>
                  <a:lnTo>
                    <a:pt x="500" y="40861"/>
                  </a:lnTo>
                  <a:cubicBezTo>
                    <a:pt x="496" y="40726"/>
                    <a:pt x="386" y="40619"/>
                    <a:pt x="251" y="40619"/>
                  </a:cubicBezTo>
                  <a:close/>
                  <a:moveTo>
                    <a:pt x="251" y="43519"/>
                  </a:moveTo>
                  <a:cubicBezTo>
                    <a:pt x="117" y="43519"/>
                    <a:pt x="7" y="43627"/>
                    <a:pt x="4" y="43761"/>
                  </a:cubicBezTo>
                  <a:lnTo>
                    <a:pt x="4" y="45212"/>
                  </a:lnTo>
                  <a:cubicBezTo>
                    <a:pt x="4" y="45350"/>
                    <a:pt x="115" y="45460"/>
                    <a:pt x="251" y="45460"/>
                  </a:cubicBezTo>
                  <a:cubicBezTo>
                    <a:pt x="389" y="45460"/>
                    <a:pt x="500" y="45350"/>
                    <a:pt x="500" y="45212"/>
                  </a:cubicBezTo>
                  <a:lnTo>
                    <a:pt x="500" y="43761"/>
                  </a:lnTo>
                  <a:cubicBezTo>
                    <a:pt x="496" y="43627"/>
                    <a:pt x="386" y="43519"/>
                    <a:pt x="251" y="43519"/>
                  </a:cubicBezTo>
                  <a:close/>
                  <a:moveTo>
                    <a:pt x="251" y="46420"/>
                  </a:moveTo>
                  <a:cubicBezTo>
                    <a:pt x="117" y="46420"/>
                    <a:pt x="7" y="46528"/>
                    <a:pt x="4" y="46663"/>
                  </a:cubicBezTo>
                  <a:lnTo>
                    <a:pt x="4" y="48114"/>
                  </a:lnTo>
                  <a:cubicBezTo>
                    <a:pt x="4" y="48250"/>
                    <a:pt x="115" y="48361"/>
                    <a:pt x="251" y="48361"/>
                  </a:cubicBezTo>
                  <a:cubicBezTo>
                    <a:pt x="389" y="48361"/>
                    <a:pt x="500" y="48250"/>
                    <a:pt x="500" y="48114"/>
                  </a:cubicBezTo>
                  <a:lnTo>
                    <a:pt x="500" y="46663"/>
                  </a:lnTo>
                  <a:cubicBezTo>
                    <a:pt x="496" y="46528"/>
                    <a:pt x="386" y="46420"/>
                    <a:pt x="251" y="46420"/>
                  </a:cubicBezTo>
                  <a:close/>
                  <a:moveTo>
                    <a:pt x="251" y="49322"/>
                  </a:moveTo>
                  <a:cubicBezTo>
                    <a:pt x="117" y="49322"/>
                    <a:pt x="7" y="49430"/>
                    <a:pt x="4" y="49564"/>
                  </a:cubicBezTo>
                  <a:lnTo>
                    <a:pt x="4" y="51015"/>
                  </a:lnTo>
                  <a:cubicBezTo>
                    <a:pt x="4" y="51151"/>
                    <a:pt x="115" y="51263"/>
                    <a:pt x="251" y="51263"/>
                  </a:cubicBezTo>
                  <a:cubicBezTo>
                    <a:pt x="389" y="51263"/>
                    <a:pt x="500" y="51151"/>
                    <a:pt x="500" y="51015"/>
                  </a:cubicBezTo>
                  <a:lnTo>
                    <a:pt x="500" y="49564"/>
                  </a:lnTo>
                  <a:cubicBezTo>
                    <a:pt x="496" y="49430"/>
                    <a:pt x="386" y="49322"/>
                    <a:pt x="251" y="49322"/>
                  </a:cubicBezTo>
                  <a:close/>
                  <a:moveTo>
                    <a:pt x="251" y="52223"/>
                  </a:moveTo>
                  <a:cubicBezTo>
                    <a:pt x="117" y="52223"/>
                    <a:pt x="7" y="52331"/>
                    <a:pt x="4" y="52465"/>
                  </a:cubicBezTo>
                  <a:lnTo>
                    <a:pt x="4" y="53917"/>
                  </a:lnTo>
                  <a:cubicBezTo>
                    <a:pt x="4" y="54053"/>
                    <a:pt x="115" y="54164"/>
                    <a:pt x="251" y="54164"/>
                  </a:cubicBezTo>
                  <a:cubicBezTo>
                    <a:pt x="389" y="54164"/>
                    <a:pt x="500" y="54053"/>
                    <a:pt x="500" y="53917"/>
                  </a:cubicBezTo>
                  <a:lnTo>
                    <a:pt x="500" y="52465"/>
                  </a:lnTo>
                  <a:cubicBezTo>
                    <a:pt x="496" y="52331"/>
                    <a:pt x="386" y="52223"/>
                    <a:pt x="251" y="52223"/>
                  </a:cubicBezTo>
                  <a:close/>
                  <a:moveTo>
                    <a:pt x="251" y="55113"/>
                  </a:moveTo>
                  <a:cubicBezTo>
                    <a:pt x="113" y="55113"/>
                    <a:pt x="0" y="55227"/>
                    <a:pt x="4" y="55367"/>
                  </a:cubicBezTo>
                  <a:lnTo>
                    <a:pt x="4" y="56817"/>
                  </a:lnTo>
                  <a:cubicBezTo>
                    <a:pt x="4" y="56954"/>
                    <a:pt x="115" y="57065"/>
                    <a:pt x="251" y="57065"/>
                  </a:cubicBezTo>
                  <a:cubicBezTo>
                    <a:pt x="389" y="57065"/>
                    <a:pt x="500" y="56954"/>
                    <a:pt x="500" y="56817"/>
                  </a:cubicBezTo>
                  <a:lnTo>
                    <a:pt x="500" y="55367"/>
                  </a:lnTo>
                  <a:cubicBezTo>
                    <a:pt x="502" y="55227"/>
                    <a:pt x="391" y="55113"/>
                    <a:pt x="251" y="551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8;p76">
              <a:extLst>
                <a:ext uri="{FF2B5EF4-FFF2-40B4-BE49-F238E27FC236}">
                  <a16:creationId xmlns:a16="http://schemas.microsoft.com/office/drawing/2014/main" id="{E456567B-F23A-B74A-ACFF-AABC1B01574E}"/>
                </a:ext>
              </a:extLst>
            </p:cNvPr>
            <p:cNvSpPr/>
            <p:nvPr/>
          </p:nvSpPr>
          <p:spPr>
            <a:xfrm>
              <a:off x="5525500" y="26866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0"/>
                  </a:moveTo>
                  <a:cubicBezTo>
                    <a:pt x="114" y="0"/>
                    <a:pt x="4" y="107"/>
                    <a:pt x="1" y="242"/>
                  </a:cubicBezTo>
                  <a:lnTo>
                    <a:pt x="1" y="986"/>
                  </a:lnTo>
                  <a:cubicBezTo>
                    <a:pt x="1" y="1122"/>
                    <a:pt x="112" y="1233"/>
                    <a:pt x="248" y="1233"/>
                  </a:cubicBezTo>
                  <a:cubicBezTo>
                    <a:pt x="386" y="1233"/>
                    <a:pt x="497" y="1122"/>
                    <a:pt x="497" y="986"/>
                  </a:cubicBezTo>
                  <a:lnTo>
                    <a:pt x="497" y="242"/>
                  </a:lnTo>
                  <a:cubicBezTo>
                    <a:pt x="493" y="107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9;p76">
              <a:extLst>
                <a:ext uri="{FF2B5EF4-FFF2-40B4-BE49-F238E27FC236}">
                  <a16:creationId xmlns:a16="http://schemas.microsoft.com/office/drawing/2014/main" id="{594BFA26-102A-CE44-B35C-8CF21E3839EB}"/>
                </a:ext>
              </a:extLst>
            </p:cNvPr>
            <p:cNvSpPr/>
            <p:nvPr/>
          </p:nvSpPr>
          <p:spPr>
            <a:xfrm>
              <a:off x="5369825" y="1154525"/>
              <a:ext cx="12425" cy="31025"/>
            </a:xfrm>
            <a:custGeom>
              <a:avLst/>
              <a:gdLst/>
              <a:ahLst/>
              <a:cxnLst/>
              <a:rect l="l" t="t" r="r" b="b"/>
              <a:pathLst>
                <a:path w="497" h="1241" extrusionOk="0">
                  <a:moveTo>
                    <a:pt x="249" y="0"/>
                  </a:moveTo>
                  <a:cubicBezTo>
                    <a:pt x="112" y="0"/>
                    <a:pt x="1" y="112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9" y="1240"/>
                  </a:cubicBezTo>
                  <a:cubicBezTo>
                    <a:pt x="386" y="1240"/>
                    <a:pt x="497" y="1129"/>
                    <a:pt x="497" y="991"/>
                  </a:cubicBezTo>
                  <a:lnTo>
                    <a:pt x="497" y="249"/>
                  </a:lnTo>
                  <a:cubicBezTo>
                    <a:pt x="497" y="112"/>
                    <a:pt x="386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90;p76">
              <a:extLst>
                <a:ext uri="{FF2B5EF4-FFF2-40B4-BE49-F238E27FC236}">
                  <a16:creationId xmlns:a16="http://schemas.microsoft.com/office/drawing/2014/main" id="{DD14A61B-2102-4A4F-9F5C-D90477D35B38}"/>
                </a:ext>
              </a:extLst>
            </p:cNvPr>
            <p:cNvSpPr/>
            <p:nvPr/>
          </p:nvSpPr>
          <p:spPr>
            <a:xfrm>
              <a:off x="5369825" y="1209550"/>
              <a:ext cx="12425" cy="1360925"/>
            </a:xfrm>
            <a:custGeom>
              <a:avLst/>
              <a:gdLst/>
              <a:ahLst/>
              <a:cxnLst/>
              <a:rect l="l" t="t" r="r" b="b"/>
              <a:pathLst>
                <a:path w="497" h="54437" extrusionOk="0">
                  <a:moveTo>
                    <a:pt x="249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1706"/>
                  </a:lnTo>
                  <a:cubicBezTo>
                    <a:pt x="1" y="1843"/>
                    <a:pt x="112" y="1955"/>
                    <a:pt x="249" y="1955"/>
                  </a:cubicBezTo>
                  <a:cubicBezTo>
                    <a:pt x="386" y="1955"/>
                    <a:pt x="497" y="1843"/>
                    <a:pt x="497" y="1706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9" y="1"/>
                  </a:cubicBezTo>
                  <a:close/>
                  <a:moveTo>
                    <a:pt x="249" y="2916"/>
                  </a:moveTo>
                  <a:cubicBezTo>
                    <a:pt x="112" y="2916"/>
                    <a:pt x="1" y="3027"/>
                    <a:pt x="1" y="3164"/>
                  </a:cubicBezTo>
                  <a:lnTo>
                    <a:pt x="1" y="4623"/>
                  </a:lnTo>
                  <a:cubicBezTo>
                    <a:pt x="1" y="4759"/>
                    <a:pt x="112" y="4870"/>
                    <a:pt x="249" y="4870"/>
                  </a:cubicBezTo>
                  <a:cubicBezTo>
                    <a:pt x="386" y="4870"/>
                    <a:pt x="497" y="4759"/>
                    <a:pt x="497" y="4623"/>
                  </a:cubicBezTo>
                  <a:lnTo>
                    <a:pt x="497" y="3164"/>
                  </a:lnTo>
                  <a:cubicBezTo>
                    <a:pt x="497" y="3027"/>
                    <a:pt x="386" y="2916"/>
                    <a:pt x="249" y="2916"/>
                  </a:cubicBezTo>
                  <a:close/>
                  <a:moveTo>
                    <a:pt x="249" y="5832"/>
                  </a:moveTo>
                  <a:cubicBezTo>
                    <a:pt x="112" y="5832"/>
                    <a:pt x="1" y="5943"/>
                    <a:pt x="1" y="6079"/>
                  </a:cubicBezTo>
                  <a:lnTo>
                    <a:pt x="1" y="7538"/>
                  </a:lnTo>
                  <a:cubicBezTo>
                    <a:pt x="1" y="7675"/>
                    <a:pt x="112" y="7786"/>
                    <a:pt x="249" y="7786"/>
                  </a:cubicBezTo>
                  <a:cubicBezTo>
                    <a:pt x="386" y="7786"/>
                    <a:pt x="497" y="7675"/>
                    <a:pt x="497" y="7538"/>
                  </a:cubicBezTo>
                  <a:lnTo>
                    <a:pt x="497" y="6079"/>
                  </a:lnTo>
                  <a:cubicBezTo>
                    <a:pt x="497" y="5943"/>
                    <a:pt x="386" y="5832"/>
                    <a:pt x="249" y="5832"/>
                  </a:cubicBezTo>
                  <a:close/>
                  <a:moveTo>
                    <a:pt x="249" y="8747"/>
                  </a:moveTo>
                  <a:cubicBezTo>
                    <a:pt x="112" y="8747"/>
                    <a:pt x="1" y="8859"/>
                    <a:pt x="1" y="8996"/>
                  </a:cubicBezTo>
                  <a:lnTo>
                    <a:pt x="1" y="10454"/>
                  </a:lnTo>
                  <a:cubicBezTo>
                    <a:pt x="1" y="10590"/>
                    <a:pt x="112" y="10701"/>
                    <a:pt x="249" y="10701"/>
                  </a:cubicBezTo>
                  <a:cubicBezTo>
                    <a:pt x="386" y="10701"/>
                    <a:pt x="497" y="10590"/>
                    <a:pt x="497" y="10454"/>
                  </a:cubicBezTo>
                  <a:lnTo>
                    <a:pt x="497" y="8996"/>
                  </a:lnTo>
                  <a:cubicBezTo>
                    <a:pt x="497" y="8859"/>
                    <a:pt x="386" y="8747"/>
                    <a:pt x="249" y="8747"/>
                  </a:cubicBezTo>
                  <a:close/>
                  <a:moveTo>
                    <a:pt x="249" y="11663"/>
                  </a:moveTo>
                  <a:cubicBezTo>
                    <a:pt x="112" y="11663"/>
                    <a:pt x="1" y="11774"/>
                    <a:pt x="1" y="11911"/>
                  </a:cubicBezTo>
                  <a:lnTo>
                    <a:pt x="1" y="13369"/>
                  </a:lnTo>
                  <a:cubicBezTo>
                    <a:pt x="1" y="13506"/>
                    <a:pt x="112" y="13617"/>
                    <a:pt x="249" y="13617"/>
                  </a:cubicBezTo>
                  <a:cubicBezTo>
                    <a:pt x="386" y="13617"/>
                    <a:pt x="497" y="13506"/>
                    <a:pt x="497" y="13369"/>
                  </a:cubicBezTo>
                  <a:lnTo>
                    <a:pt x="497" y="11911"/>
                  </a:lnTo>
                  <a:cubicBezTo>
                    <a:pt x="497" y="11774"/>
                    <a:pt x="386" y="11663"/>
                    <a:pt x="249" y="11663"/>
                  </a:cubicBezTo>
                  <a:close/>
                  <a:moveTo>
                    <a:pt x="249" y="14579"/>
                  </a:moveTo>
                  <a:cubicBezTo>
                    <a:pt x="112" y="14579"/>
                    <a:pt x="1" y="14690"/>
                    <a:pt x="1" y="14826"/>
                  </a:cubicBezTo>
                  <a:lnTo>
                    <a:pt x="1" y="16285"/>
                  </a:lnTo>
                  <a:cubicBezTo>
                    <a:pt x="1" y="16421"/>
                    <a:pt x="112" y="16532"/>
                    <a:pt x="249" y="16532"/>
                  </a:cubicBezTo>
                  <a:cubicBezTo>
                    <a:pt x="386" y="16532"/>
                    <a:pt x="497" y="16421"/>
                    <a:pt x="497" y="16285"/>
                  </a:cubicBezTo>
                  <a:lnTo>
                    <a:pt x="497" y="14826"/>
                  </a:lnTo>
                  <a:cubicBezTo>
                    <a:pt x="497" y="14690"/>
                    <a:pt x="386" y="14579"/>
                    <a:pt x="249" y="14579"/>
                  </a:cubicBezTo>
                  <a:close/>
                  <a:moveTo>
                    <a:pt x="249" y="17494"/>
                  </a:moveTo>
                  <a:cubicBezTo>
                    <a:pt x="112" y="17494"/>
                    <a:pt x="1" y="17605"/>
                    <a:pt x="1" y="17742"/>
                  </a:cubicBezTo>
                  <a:lnTo>
                    <a:pt x="1" y="19201"/>
                  </a:lnTo>
                  <a:cubicBezTo>
                    <a:pt x="1" y="19337"/>
                    <a:pt x="112" y="19448"/>
                    <a:pt x="249" y="19448"/>
                  </a:cubicBezTo>
                  <a:cubicBezTo>
                    <a:pt x="386" y="19448"/>
                    <a:pt x="497" y="19337"/>
                    <a:pt x="497" y="19201"/>
                  </a:cubicBezTo>
                  <a:lnTo>
                    <a:pt x="497" y="17742"/>
                  </a:lnTo>
                  <a:cubicBezTo>
                    <a:pt x="497" y="17605"/>
                    <a:pt x="386" y="17494"/>
                    <a:pt x="249" y="17494"/>
                  </a:cubicBezTo>
                  <a:close/>
                  <a:moveTo>
                    <a:pt x="249" y="20410"/>
                  </a:moveTo>
                  <a:cubicBezTo>
                    <a:pt x="112" y="20410"/>
                    <a:pt x="1" y="20521"/>
                    <a:pt x="1" y="20657"/>
                  </a:cubicBezTo>
                  <a:lnTo>
                    <a:pt x="1" y="22116"/>
                  </a:lnTo>
                  <a:cubicBezTo>
                    <a:pt x="1" y="22252"/>
                    <a:pt x="112" y="22364"/>
                    <a:pt x="249" y="22364"/>
                  </a:cubicBezTo>
                  <a:cubicBezTo>
                    <a:pt x="386" y="22364"/>
                    <a:pt x="497" y="22252"/>
                    <a:pt x="497" y="22116"/>
                  </a:cubicBezTo>
                  <a:lnTo>
                    <a:pt x="497" y="20657"/>
                  </a:lnTo>
                  <a:cubicBezTo>
                    <a:pt x="497" y="20521"/>
                    <a:pt x="386" y="20410"/>
                    <a:pt x="249" y="20410"/>
                  </a:cubicBezTo>
                  <a:close/>
                  <a:moveTo>
                    <a:pt x="249" y="23325"/>
                  </a:moveTo>
                  <a:cubicBezTo>
                    <a:pt x="112" y="23325"/>
                    <a:pt x="1" y="23437"/>
                    <a:pt x="1" y="23573"/>
                  </a:cubicBezTo>
                  <a:lnTo>
                    <a:pt x="1" y="25032"/>
                  </a:lnTo>
                  <a:cubicBezTo>
                    <a:pt x="1" y="25168"/>
                    <a:pt x="112" y="25279"/>
                    <a:pt x="249" y="25279"/>
                  </a:cubicBezTo>
                  <a:cubicBezTo>
                    <a:pt x="386" y="25279"/>
                    <a:pt x="497" y="25168"/>
                    <a:pt x="497" y="25032"/>
                  </a:cubicBezTo>
                  <a:lnTo>
                    <a:pt x="497" y="23573"/>
                  </a:lnTo>
                  <a:cubicBezTo>
                    <a:pt x="497" y="23437"/>
                    <a:pt x="386" y="23325"/>
                    <a:pt x="249" y="23325"/>
                  </a:cubicBezTo>
                  <a:close/>
                  <a:moveTo>
                    <a:pt x="249" y="26241"/>
                  </a:moveTo>
                  <a:cubicBezTo>
                    <a:pt x="112" y="26241"/>
                    <a:pt x="1" y="26352"/>
                    <a:pt x="1" y="26488"/>
                  </a:cubicBezTo>
                  <a:lnTo>
                    <a:pt x="1" y="27947"/>
                  </a:lnTo>
                  <a:cubicBezTo>
                    <a:pt x="1" y="28084"/>
                    <a:pt x="112" y="28195"/>
                    <a:pt x="249" y="28195"/>
                  </a:cubicBezTo>
                  <a:cubicBezTo>
                    <a:pt x="386" y="28195"/>
                    <a:pt x="497" y="28084"/>
                    <a:pt x="497" y="27947"/>
                  </a:cubicBezTo>
                  <a:lnTo>
                    <a:pt x="497" y="26488"/>
                  </a:lnTo>
                  <a:cubicBezTo>
                    <a:pt x="497" y="26352"/>
                    <a:pt x="386" y="26241"/>
                    <a:pt x="249" y="26241"/>
                  </a:cubicBezTo>
                  <a:close/>
                  <a:moveTo>
                    <a:pt x="249" y="29157"/>
                  </a:moveTo>
                  <a:cubicBezTo>
                    <a:pt x="112" y="29157"/>
                    <a:pt x="1" y="29268"/>
                    <a:pt x="1" y="29404"/>
                  </a:cubicBezTo>
                  <a:lnTo>
                    <a:pt x="1" y="30863"/>
                  </a:lnTo>
                  <a:cubicBezTo>
                    <a:pt x="1" y="31000"/>
                    <a:pt x="112" y="31110"/>
                    <a:pt x="249" y="31110"/>
                  </a:cubicBezTo>
                  <a:cubicBezTo>
                    <a:pt x="386" y="31110"/>
                    <a:pt x="497" y="31000"/>
                    <a:pt x="497" y="30863"/>
                  </a:cubicBezTo>
                  <a:lnTo>
                    <a:pt x="497" y="29404"/>
                  </a:lnTo>
                  <a:cubicBezTo>
                    <a:pt x="497" y="29268"/>
                    <a:pt x="386" y="29157"/>
                    <a:pt x="249" y="29157"/>
                  </a:cubicBezTo>
                  <a:close/>
                  <a:moveTo>
                    <a:pt x="249" y="32072"/>
                  </a:moveTo>
                  <a:cubicBezTo>
                    <a:pt x="112" y="32072"/>
                    <a:pt x="1" y="32183"/>
                    <a:pt x="1" y="32320"/>
                  </a:cubicBezTo>
                  <a:lnTo>
                    <a:pt x="1" y="33778"/>
                  </a:lnTo>
                  <a:cubicBezTo>
                    <a:pt x="1" y="33915"/>
                    <a:pt x="112" y="34026"/>
                    <a:pt x="249" y="34026"/>
                  </a:cubicBezTo>
                  <a:cubicBezTo>
                    <a:pt x="386" y="34026"/>
                    <a:pt x="497" y="33915"/>
                    <a:pt x="497" y="33778"/>
                  </a:cubicBezTo>
                  <a:lnTo>
                    <a:pt x="497" y="32320"/>
                  </a:lnTo>
                  <a:cubicBezTo>
                    <a:pt x="497" y="32183"/>
                    <a:pt x="386" y="32072"/>
                    <a:pt x="249" y="32072"/>
                  </a:cubicBezTo>
                  <a:close/>
                  <a:moveTo>
                    <a:pt x="249" y="34988"/>
                  </a:moveTo>
                  <a:cubicBezTo>
                    <a:pt x="112" y="34988"/>
                    <a:pt x="1" y="35099"/>
                    <a:pt x="1" y="35235"/>
                  </a:cubicBezTo>
                  <a:lnTo>
                    <a:pt x="1" y="36694"/>
                  </a:lnTo>
                  <a:cubicBezTo>
                    <a:pt x="1" y="36831"/>
                    <a:pt x="112" y="36942"/>
                    <a:pt x="249" y="36942"/>
                  </a:cubicBezTo>
                  <a:cubicBezTo>
                    <a:pt x="386" y="36942"/>
                    <a:pt x="497" y="36831"/>
                    <a:pt x="497" y="36694"/>
                  </a:cubicBezTo>
                  <a:lnTo>
                    <a:pt x="497" y="35235"/>
                  </a:lnTo>
                  <a:cubicBezTo>
                    <a:pt x="497" y="35099"/>
                    <a:pt x="386" y="34988"/>
                    <a:pt x="249" y="34988"/>
                  </a:cubicBezTo>
                  <a:close/>
                  <a:moveTo>
                    <a:pt x="249" y="37903"/>
                  </a:moveTo>
                  <a:cubicBezTo>
                    <a:pt x="112" y="37903"/>
                    <a:pt x="1" y="38014"/>
                    <a:pt x="1" y="38152"/>
                  </a:cubicBezTo>
                  <a:lnTo>
                    <a:pt x="1" y="39610"/>
                  </a:lnTo>
                  <a:cubicBezTo>
                    <a:pt x="1" y="39747"/>
                    <a:pt x="112" y="39857"/>
                    <a:pt x="249" y="39857"/>
                  </a:cubicBezTo>
                  <a:cubicBezTo>
                    <a:pt x="386" y="39857"/>
                    <a:pt x="497" y="39747"/>
                    <a:pt x="497" y="39610"/>
                  </a:cubicBezTo>
                  <a:lnTo>
                    <a:pt x="497" y="38152"/>
                  </a:lnTo>
                  <a:cubicBezTo>
                    <a:pt x="497" y="38014"/>
                    <a:pt x="386" y="37903"/>
                    <a:pt x="249" y="37903"/>
                  </a:cubicBezTo>
                  <a:close/>
                  <a:moveTo>
                    <a:pt x="249" y="40819"/>
                  </a:moveTo>
                  <a:cubicBezTo>
                    <a:pt x="112" y="40819"/>
                    <a:pt x="1" y="40930"/>
                    <a:pt x="1" y="41066"/>
                  </a:cubicBezTo>
                  <a:lnTo>
                    <a:pt x="1" y="42525"/>
                  </a:lnTo>
                  <a:cubicBezTo>
                    <a:pt x="1" y="42663"/>
                    <a:pt x="112" y="42773"/>
                    <a:pt x="249" y="42773"/>
                  </a:cubicBezTo>
                  <a:cubicBezTo>
                    <a:pt x="386" y="42773"/>
                    <a:pt x="497" y="42663"/>
                    <a:pt x="497" y="42525"/>
                  </a:cubicBezTo>
                  <a:lnTo>
                    <a:pt x="497" y="41066"/>
                  </a:lnTo>
                  <a:cubicBezTo>
                    <a:pt x="497" y="40930"/>
                    <a:pt x="386" y="40819"/>
                    <a:pt x="249" y="40819"/>
                  </a:cubicBezTo>
                  <a:close/>
                  <a:moveTo>
                    <a:pt x="249" y="43734"/>
                  </a:moveTo>
                  <a:cubicBezTo>
                    <a:pt x="112" y="43734"/>
                    <a:pt x="1" y="43846"/>
                    <a:pt x="1" y="43983"/>
                  </a:cubicBezTo>
                  <a:lnTo>
                    <a:pt x="1" y="45441"/>
                  </a:lnTo>
                  <a:cubicBezTo>
                    <a:pt x="1" y="45578"/>
                    <a:pt x="112" y="45688"/>
                    <a:pt x="249" y="45688"/>
                  </a:cubicBezTo>
                  <a:cubicBezTo>
                    <a:pt x="386" y="45688"/>
                    <a:pt x="497" y="45578"/>
                    <a:pt x="497" y="45441"/>
                  </a:cubicBezTo>
                  <a:lnTo>
                    <a:pt x="497" y="43983"/>
                  </a:lnTo>
                  <a:cubicBezTo>
                    <a:pt x="497" y="43846"/>
                    <a:pt x="386" y="43734"/>
                    <a:pt x="249" y="43734"/>
                  </a:cubicBezTo>
                  <a:close/>
                  <a:moveTo>
                    <a:pt x="249" y="46651"/>
                  </a:moveTo>
                  <a:cubicBezTo>
                    <a:pt x="112" y="46651"/>
                    <a:pt x="1" y="46761"/>
                    <a:pt x="1" y="46899"/>
                  </a:cubicBezTo>
                  <a:lnTo>
                    <a:pt x="1" y="48356"/>
                  </a:lnTo>
                  <a:cubicBezTo>
                    <a:pt x="1" y="48494"/>
                    <a:pt x="112" y="48605"/>
                    <a:pt x="249" y="48605"/>
                  </a:cubicBezTo>
                  <a:cubicBezTo>
                    <a:pt x="386" y="48605"/>
                    <a:pt x="497" y="48494"/>
                    <a:pt x="497" y="48357"/>
                  </a:cubicBezTo>
                  <a:lnTo>
                    <a:pt x="497" y="46899"/>
                  </a:lnTo>
                  <a:cubicBezTo>
                    <a:pt x="497" y="46761"/>
                    <a:pt x="386" y="46651"/>
                    <a:pt x="249" y="46651"/>
                  </a:cubicBezTo>
                  <a:close/>
                  <a:moveTo>
                    <a:pt x="249" y="49566"/>
                  </a:moveTo>
                  <a:cubicBezTo>
                    <a:pt x="112" y="49566"/>
                    <a:pt x="1" y="49677"/>
                    <a:pt x="1" y="49814"/>
                  </a:cubicBezTo>
                  <a:lnTo>
                    <a:pt x="1" y="51272"/>
                  </a:lnTo>
                  <a:cubicBezTo>
                    <a:pt x="1" y="51409"/>
                    <a:pt x="112" y="51519"/>
                    <a:pt x="249" y="51519"/>
                  </a:cubicBezTo>
                  <a:cubicBezTo>
                    <a:pt x="386" y="51519"/>
                    <a:pt x="497" y="51409"/>
                    <a:pt x="497" y="51272"/>
                  </a:cubicBezTo>
                  <a:lnTo>
                    <a:pt x="497" y="49814"/>
                  </a:lnTo>
                  <a:cubicBezTo>
                    <a:pt x="497" y="49677"/>
                    <a:pt x="386" y="49566"/>
                    <a:pt x="249" y="49566"/>
                  </a:cubicBezTo>
                  <a:close/>
                  <a:moveTo>
                    <a:pt x="249" y="52482"/>
                  </a:moveTo>
                  <a:cubicBezTo>
                    <a:pt x="112" y="52482"/>
                    <a:pt x="1" y="52592"/>
                    <a:pt x="1" y="52730"/>
                  </a:cubicBezTo>
                  <a:lnTo>
                    <a:pt x="1" y="54188"/>
                  </a:lnTo>
                  <a:cubicBezTo>
                    <a:pt x="1" y="54325"/>
                    <a:pt x="112" y="54436"/>
                    <a:pt x="249" y="54436"/>
                  </a:cubicBezTo>
                  <a:cubicBezTo>
                    <a:pt x="386" y="54436"/>
                    <a:pt x="497" y="54325"/>
                    <a:pt x="497" y="54188"/>
                  </a:cubicBezTo>
                  <a:lnTo>
                    <a:pt x="497" y="52730"/>
                  </a:lnTo>
                  <a:cubicBezTo>
                    <a:pt x="497" y="52592"/>
                    <a:pt x="386" y="52482"/>
                    <a:pt x="249" y="524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91;p76">
              <a:extLst>
                <a:ext uri="{FF2B5EF4-FFF2-40B4-BE49-F238E27FC236}">
                  <a16:creationId xmlns:a16="http://schemas.microsoft.com/office/drawing/2014/main" id="{992A5736-41D0-9142-A439-2D8B1C275308}"/>
                </a:ext>
              </a:extLst>
            </p:cNvPr>
            <p:cNvSpPr/>
            <p:nvPr/>
          </p:nvSpPr>
          <p:spPr>
            <a:xfrm>
              <a:off x="5369825" y="259447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1" y="112"/>
                    <a:pt x="1" y="248"/>
                  </a:cubicBezTo>
                  <a:lnTo>
                    <a:pt x="1" y="992"/>
                  </a:lnTo>
                  <a:cubicBezTo>
                    <a:pt x="1" y="1129"/>
                    <a:pt x="112" y="1239"/>
                    <a:pt x="249" y="1239"/>
                  </a:cubicBezTo>
                  <a:cubicBezTo>
                    <a:pt x="386" y="1239"/>
                    <a:pt x="497" y="1129"/>
                    <a:pt x="497" y="992"/>
                  </a:cubicBezTo>
                  <a:lnTo>
                    <a:pt x="497" y="248"/>
                  </a:lnTo>
                  <a:cubicBezTo>
                    <a:pt x="497" y="112"/>
                    <a:pt x="386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92;p76">
              <a:extLst>
                <a:ext uri="{FF2B5EF4-FFF2-40B4-BE49-F238E27FC236}">
                  <a16:creationId xmlns:a16="http://schemas.microsoft.com/office/drawing/2014/main" id="{891FEA48-F61F-7740-B6E6-CC8B52A6E960}"/>
                </a:ext>
              </a:extLst>
            </p:cNvPr>
            <p:cNvSpPr/>
            <p:nvPr/>
          </p:nvSpPr>
          <p:spPr>
            <a:xfrm>
              <a:off x="5214175" y="1391825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8"/>
                    <a:pt x="112" y="1239"/>
                    <a:pt x="248" y="1239"/>
                  </a:cubicBezTo>
                  <a:cubicBezTo>
                    <a:pt x="386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93;p76">
              <a:extLst>
                <a:ext uri="{FF2B5EF4-FFF2-40B4-BE49-F238E27FC236}">
                  <a16:creationId xmlns:a16="http://schemas.microsoft.com/office/drawing/2014/main" id="{4E595FA3-1F2B-0942-9AD3-4088955BB8F0}"/>
                </a:ext>
              </a:extLst>
            </p:cNvPr>
            <p:cNvSpPr/>
            <p:nvPr/>
          </p:nvSpPr>
          <p:spPr>
            <a:xfrm>
              <a:off x="5214175" y="1448150"/>
              <a:ext cx="12425" cy="1031125"/>
            </a:xfrm>
            <a:custGeom>
              <a:avLst/>
              <a:gdLst/>
              <a:ahLst/>
              <a:cxnLst/>
              <a:rect l="l" t="t" r="r" b="b"/>
              <a:pathLst>
                <a:path w="497" h="41245" extrusionOk="0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1757"/>
                  </a:lnTo>
                  <a:cubicBezTo>
                    <a:pt x="1" y="1894"/>
                    <a:pt x="112" y="2006"/>
                    <a:pt x="248" y="2006"/>
                  </a:cubicBezTo>
                  <a:cubicBezTo>
                    <a:pt x="386" y="2006"/>
                    <a:pt x="497" y="1894"/>
                    <a:pt x="497" y="1757"/>
                  </a:cubicBezTo>
                  <a:lnTo>
                    <a:pt x="497" y="248"/>
                  </a:lnTo>
                  <a:cubicBezTo>
                    <a:pt x="497" y="111"/>
                    <a:pt x="386" y="0"/>
                    <a:pt x="248" y="0"/>
                  </a:cubicBezTo>
                  <a:close/>
                  <a:moveTo>
                    <a:pt x="248" y="3019"/>
                  </a:moveTo>
                  <a:cubicBezTo>
                    <a:pt x="112" y="3019"/>
                    <a:pt x="1" y="3130"/>
                    <a:pt x="1" y="3267"/>
                  </a:cubicBezTo>
                  <a:lnTo>
                    <a:pt x="1" y="4776"/>
                  </a:lnTo>
                  <a:cubicBezTo>
                    <a:pt x="1" y="4912"/>
                    <a:pt x="112" y="5024"/>
                    <a:pt x="248" y="5024"/>
                  </a:cubicBezTo>
                  <a:cubicBezTo>
                    <a:pt x="386" y="5024"/>
                    <a:pt x="497" y="4912"/>
                    <a:pt x="497" y="4776"/>
                  </a:cubicBezTo>
                  <a:lnTo>
                    <a:pt x="497" y="3267"/>
                  </a:lnTo>
                  <a:cubicBezTo>
                    <a:pt x="497" y="3130"/>
                    <a:pt x="386" y="3019"/>
                    <a:pt x="248" y="3019"/>
                  </a:cubicBezTo>
                  <a:close/>
                  <a:moveTo>
                    <a:pt x="248" y="6037"/>
                  </a:moveTo>
                  <a:cubicBezTo>
                    <a:pt x="112" y="6037"/>
                    <a:pt x="1" y="6148"/>
                    <a:pt x="1" y="6285"/>
                  </a:cubicBezTo>
                  <a:lnTo>
                    <a:pt x="1" y="7794"/>
                  </a:lnTo>
                  <a:cubicBezTo>
                    <a:pt x="1" y="7931"/>
                    <a:pt x="112" y="8042"/>
                    <a:pt x="248" y="8042"/>
                  </a:cubicBezTo>
                  <a:cubicBezTo>
                    <a:pt x="386" y="8042"/>
                    <a:pt x="497" y="7931"/>
                    <a:pt x="497" y="7794"/>
                  </a:cubicBezTo>
                  <a:lnTo>
                    <a:pt x="497" y="6285"/>
                  </a:lnTo>
                  <a:cubicBezTo>
                    <a:pt x="497" y="6148"/>
                    <a:pt x="386" y="6037"/>
                    <a:pt x="248" y="6037"/>
                  </a:cubicBezTo>
                  <a:close/>
                  <a:moveTo>
                    <a:pt x="248" y="9056"/>
                  </a:moveTo>
                  <a:cubicBezTo>
                    <a:pt x="112" y="9056"/>
                    <a:pt x="1" y="9167"/>
                    <a:pt x="1" y="9303"/>
                  </a:cubicBezTo>
                  <a:lnTo>
                    <a:pt x="1" y="10812"/>
                  </a:lnTo>
                  <a:cubicBezTo>
                    <a:pt x="1" y="10950"/>
                    <a:pt x="112" y="11061"/>
                    <a:pt x="248" y="11061"/>
                  </a:cubicBezTo>
                  <a:cubicBezTo>
                    <a:pt x="386" y="11061"/>
                    <a:pt x="497" y="10950"/>
                    <a:pt x="497" y="10812"/>
                  </a:cubicBezTo>
                  <a:lnTo>
                    <a:pt x="497" y="9303"/>
                  </a:lnTo>
                  <a:cubicBezTo>
                    <a:pt x="497" y="9167"/>
                    <a:pt x="386" y="9056"/>
                    <a:pt x="248" y="9056"/>
                  </a:cubicBezTo>
                  <a:close/>
                  <a:moveTo>
                    <a:pt x="248" y="12074"/>
                  </a:moveTo>
                  <a:cubicBezTo>
                    <a:pt x="112" y="12074"/>
                    <a:pt x="1" y="12185"/>
                    <a:pt x="1" y="12322"/>
                  </a:cubicBezTo>
                  <a:lnTo>
                    <a:pt x="1" y="13831"/>
                  </a:lnTo>
                  <a:cubicBezTo>
                    <a:pt x="1" y="13968"/>
                    <a:pt x="112" y="14079"/>
                    <a:pt x="248" y="14079"/>
                  </a:cubicBezTo>
                  <a:cubicBezTo>
                    <a:pt x="386" y="14079"/>
                    <a:pt x="497" y="13968"/>
                    <a:pt x="497" y="13831"/>
                  </a:cubicBezTo>
                  <a:lnTo>
                    <a:pt x="497" y="12322"/>
                  </a:lnTo>
                  <a:cubicBezTo>
                    <a:pt x="497" y="12185"/>
                    <a:pt x="386" y="12074"/>
                    <a:pt x="248" y="12074"/>
                  </a:cubicBezTo>
                  <a:close/>
                  <a:moveTo>
                    <a:pt x="248" y="15093"/>
                  </a:moveTo>
                  <a:cubicBezTo>
                    <a:pt x="112" y="15093"/>
                    <a:pt x="1" y="15203"/>
                    <a:pt x="1" y="15341"/>
                  </a:cubicBezTo>
                  <a:lnTo>
                    <a:pt x="1" y="16850"/>
                  </a:lnTo>
                  <a:cubicBezTo>
                    <a:pt x="1" y="16987"/>
                    <a:pt x="112" y="17097"/>
                    <a:pt x="248" y="17097"/>
                  </a:cubicBezTo>
                  <a:cubicBezTo>
                    <a:pt x="386" y="17097"/>
                    <a:pt x="497" y="16987"/>
                    <a:pt x="497" y="16850"/>
                  </a:cubicBezTo>
                  <a:lnTo>
                    <a:pt x="497" y="15341"/>
                  </a:lnTo>
                  <a:cubicBezTo>
                    <a:pt x="497" y="15203"/>
                    <a:pt x="386" y="15093"/>
                    <a:pt x="248" y="15093"/>
                  </a:cubicBezTo>
                  <a:close/>
                  <a:moveTo>
                    <a:pt x="248" y="18111"/>
                  </a:moveTo>
                  <a:cubicBezTo>
                    <a:pt x="112" y="18111"/>
                    <a:pt x="1" y="18222"/>
                    <a:pt x="1" y="18359"/>
                  </a:cubicBezTo>
                  <a:lnTo>
                    <a:pt x="1" y="19868"/>
                  </a:lnTo>
                  <a:cubicBezTo>
                    <a:pt x="1" y="20005"/>
                    <a:pt x="112" y="20116"/>
                    <a:pt x="248" y="20116"/>
                  </a:cubicBezTo>
                  <a:cubicBezTo>
                    <a:pt x="386" y="20116"/>
                    <a:pt x="497" y="20005"/>
                    <a:pt x="497" y="19869"/>
                  </a:cubicBezTo>
                  <a:lnTo>
                    <a:pt x="497" y="18359"/>
                  </a:lnTo>
                  <a:cubicBezTo>
                    <a:pt x="497" y="18222"/>
                    <a:pt x="386" y="18111"/>
                    <a:pt x="248" y="18111"/>
                  </a:cubicBezTo>
                  <a:close/>
                  <a:moveTo>
                    <a:pt x="248" y="21130"/>
                  </a:moveTo>
                  <a:cubicBezTo>
                    <a:pt x="112" y="21130"/>
                    <a:pt x="1" y="21240"/>
                    <a:pt x="1" y="21378"/>
                  </a:cubicBezTo>
                  <a:lnTo>
                    <a:pt x="1" y="22887"/>
                  </a:lnTo>
                  <a:cubicBezTo>
                    <a:pt x="1" y="23023"/>
                    <a:pt x="112" y="23134"/>
                    <a:pt x="248" y="23134"/>
                  </a:cubicBezTo>
                  <a:cubicBezTo>
                    <a:pt x="386" y="23134"/>
                    <a:pt x="497" y="23023"/>
                    <a:pt x="497" y="22887"/>
                  </a:cubicBezTo>
                  <a:lnTo>
                    <a:pt x="497" y="21378"/>
                  </a:lnTo>
                  <a:cubicBezTo>
                    <a:pt x="497" y="21240"/>
                    <a:pt x="386" y="21130"/>
                    <a:pt x="248" y="21130"/>
                  </a:cubicBezTo>
                  <a:close/>
                  <a:moveTo>
                    <a:pt x="248" y="24148"/>
                  </a:moveTo>
                  <a:cubicBezTo>
                    <a:pt x="112" y="24148"/>
                    <a:pt x="1" y="24260"/>
                    <a:pt x="1" y="24396"/>
                  </a:cubicBezTo>
                  <a:lnTo>
                    <a:pt x="1" y="25905"/>
                  </a:lnTo>
                  <a:cubicBezTo>
                    <a:pt x="1" y="26042"/>
                    <a:pt x="112" y="26153"/>
                    <a:pt x="248" y="26153"/>
                  </a:cubicBezTo>
                  <a:cubicBezTo>
                    <a:pt x="386" y="26153"/>
                    <a:pt x="496" y="26042"/>
                    <a:pt x="497" y="25906"/>
                  </a:cubicBezTo>
                  <a:lnTo>
                    <a:pt x="497" y="24396"/>
                  </a:lnTo>
                  <a:cubicBezTo>
                    <a:pt x="497" y="24260"/>
                    <a:pt x="386" y="24148"/>
                    <a:pt x="248" y="24148"/>
                  </a:cubicBezTo>
                  <a:close/>
                  <a:moveTo>
                    <a:pt x="248" y="27166"/>
                  </a:moveTo>
                  <a:cubicBezTo>
                    <a:pt x="112" y="27166"/>
                    <a:pt x="1" y="27278"/>
                    <a:pt x="1" y="27414"/>
                  </a:cubicBezTo>
                  <a:lnTo>
                    <a:pt x="1" y="28924"/>
                  </a:lnTo>
                  <a:cubicBezTo>
                    <a:pt x="1" y="29060"/>
                    <a:pt x="112" y="29172"/>
                    <a:pt x="248" y="29172"/>
                  </a:cubicBezTo>
                  <a:cubicBezTo>
                    <a:pt x="386" y="29172"/>
                    <a:pt x="497" y="29060"/>
                    <a:pt x="497" y="28924"/>
                  </a:cubicBezTo>
                  <a:lnTo>
                    <a:pt x="497" y="27414"/>
                  </a:lnTo>
                  <a:cubicBezTo>
                    <a:pt x="497" y="27278"/>
                    <a:pt x="386" y="27166"/>
                    <a:pt x="248" y="27166"/>
                  </a:cubicBezTo>
                  <a:close/>
                  <a:moveTo>
                    <a:pt x="248" y="30186"/>
                  </a:moveTo>
                  <a:cubicBezTo>
                    <a:pt x="112" y="30186"/>
                    <a:pt x="1" y="30296"/>
                    <a:pt x="1" y="30433"/>
                  </a:cubicBezTo>
                  <a:lnTo>
                    <a:pt x="1" y="31942"/>
                  </a:lnTo>
                  <a:cubicBezTo>
                    <a:pt x="1" y="32079"/>
                    <a:pt x="112" y="32190"/>
                    <a:pt x="248" y="32190"/>
                  </a:cubicBezTo>
                  <a:cubicBezTo>
                    <a:pt x="386" y="32190"/>
                    <a:pt x="497" y="32079"/>
                    <a:pt x="497" y="31942"/>
                  </a:cubicBezTo>
                  <a:lnTo>
                    <a:pt x="497" y="30433"/>
                  </a:lnTo>
                  <a:cubicBezTo>
                    <a:pt x="497" y="30296"/>
                    <a:pt x="386" y="30186"/>
                    <a:pt x="248" y="30186"/>
                  </a:cubicBezTo>
                  <a:close/>
                  <a:moveTo>
                    <a:pt x="248" y="33204"/>
                  </a:moveTo>
                  <a:cubicBezTo>
                    <a:pt x="112" y="33204"/>
                    <a:pt x="1" y="33315"/>
                    <a:pt x="1" y="33451"/>
                  </a:cubicBezTo>
                  <a:lnTo>
                    <a:pt x="1" y="34961"/>
                  </a:lnTo>
                  <a:cubicBezTo>
                    <a:pt x="1" y="35098"/>
                    <a:pt x="112" y="35209"/>
                    <a:pt x="248" y="35209"/>
                  </a:cubicBezTo>
                  <a:cubicBezTo>
                    <a:pt x="386" y="35209"/>
                    <a:pt x="497" y="35098"/>
                    <a:pt x="497" y="34961"/>
                  </a:cubicBezTo>
                  <a:lnTo>
                    <a:pt x="497" y="33451"/>
                  </a:lnTo>
                  <a:cubicBezTo>
                    <a:pt x="497" y="33315"/>
                    <a:pt x="386" y="33204"/>
                    <a:pt x="248" y="33204"/>
                  </a:cubicBezTo>
                  <a:close/>
                  <a:moveTo>
                    <a:pt x="248" y="36222"/>
                  </a:moveTo>
                  <a:cubicBezTo>
                    <a:pt x="112" y="36222"/>
                    <a:pt x="1" y="36333"/>
                    <a:pt x="1" y="36470"/>
                  </a:cubicBezTo>
                  <a:lnTo>
                    <a:pt x="1" y="37979"/>
                  </a:lnTo>
                  <a:cubicBezTo>
                    <a:pt x="1" y="38116"/>
                    <a:pt x="112" y="38227"/>
                    <a:pt x="248" y="38227"/>
                  </a:cubicBezTo>
                  <a:cubicBezTo>
                    <a:pt x="386" y="38227"/>
                    <a:pt x="497" y="38116"/>
                    <a:pt x="497" y="37979"/>
                  </a:cubicBezTo>
                  <a:lnTo>
                    <a:pt x="497" y="36470"/>
                  </a:lnTo>
                  <a:cubicBezTo>
                    <a:pt x="497" y="36333"/>
                    <a:pt x="386" y="36222"/>
                    <a:pt x="248" y="36222"/>
                  </a:cubicBezTo>
                  <a:close/>
                  <a:moveTo>
                    <a:pt x="248" y="39241"/>
                  </a:moveTo>
                  <a:cubicBezTo>
                    <a:pt x="112" y="39241"/>
                    <a:pt x="1" y="39351"/>
                    <a:pt x="1" y="39488"/>
                  </a:cubicBezTo>
                  <a:lnTo>
                    <a:pt x="1" y="40997"/>
                  </a:lnTo>
                  <a:cubicBezTo>
                    <a:pt x="1" y="41135"/>
                    <a:pt x="112" y="41245"/>
                    <a:pt x="248" y="41245"/>
                  </a:cubicBezTo>
                  <a:cubicBezTo>
                    <a:pt x="386" y="41245"/>
                    <a:pt x="497" y="41135"/>
                    <a:pt x="497" y="40997"/>
                  </a:cubicBezTo>
                  <a:lnTo>
                    <a:pt x="497" y="39488"/>
                  </a:lnTo>
                  <a:cubicBezTo>
                    <a:pt x="497" y="39351"/>
                    <a:pt x="386" y="39241"/>
                    <a:pt x="248" y="392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4;p76">
              <a:extLst>
                <a:ext uri="{FF2B5EF4-FFF2-40B4-BE49-F238E27FC236}">
                  <a16:creationId xmlns:a16="http://schemas.microsoft.com/office/drawing/2014/main" id="{421FA9C6-5D93-F941-A8F3-D1E2313545BB}"/>
                </a:ext>
              </a:extLst>
            </p:cNvPr>
            <p:cNvSpPr/>
            <p:nvPr/>
          </p:nvSpPr>
          <p:spPr>
            <a:xfrm>
              <a:off x="5214175" y="250460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9"/>
                    <a:pt x="112" y="1240"/>
                    <a:pt x="248" y="1240"/>
                  </a:cubicBezTo>
                  <a:cubicBezTo>
                    <a:pt x="386" y="1240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6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95;p76">
              <a:extLst>
                <a:ext uri="{FF2B5EF4-FFF2-40B4-BE49-F238E27FC236}">
                  <a16:creationId xmlns:a16="http://schemas.microsoft.com/office/drawing/2014/main" id="{1352B6E3-3479-5247-8F0B-B90FE67046CF}"/>
                </a:ext>
              </a:extLst>
            </p:cNvPr>
            <p:cNvSpPr/>
            <p:nvPr/>
          </p:nvSpPr>
          <p:spPr>
            <a:xfrm>
              <a:off x="5058525" y="1307500"/>
              <a:ext cx="12450" cy="30875"/>
            </a:xfrm>
            <a:custGeom>
              <a:avLst/>
              <a:gdLst/>
              <a:ahLst/>
              <a:cxnLst/>
              <a:rect l="l" t="t" r="r" b="b"/>
              <a:pathLst>
                <a:path w="498" h="1235" extrusionOk="0">
                  <a:moveTo>
                    <a:pt x="249" y="0"/>
                  </a:moveTo>
                  <a:cubicBezTo>
                    <a:pt x="114" y="0"/>
                    <a:pt x="4" y="108"/>
                    <a:pt x="1" y="243"/>
                  </a:cubicBezTo>
                  <a:lnTo>
                    <a:pt x="1" y="986"/>
                  </a:lnTo>
                  <a:cubicBezTo>
                    <a:pt x="1" y="1123"/>
                    <a:pt x="112" y="1235"/>
                    <a:pt x="249" y="1235"/>
                  </a:cubicBezTo>
                  <a:cubicBezTo>
                    <a:pt x="386" y="1235"/>
                    <a:pt x="497" y="1123"/>
                    <a:pt x="497" y="986"/>
                  </a:cubicBezTo>
                  <a:lnTo>
                    <a:pt x="497" y="243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96;p76">
              <a:extLst>
                <a:ext uri="{FF2B5EF4-FFF2-40B4-BE49-F238E27FC236}">
                  <a16:creationId xmlns:a16="http://schemas.microsoft.com/office/drawing/2014/main" id="{CA6CA425-848F-1940-9DC8-5849A4979B9B}"/>
                </a:ext>
              </a:extLst>
            </p:cNvPr>
            <p:cNvSpPr/>
            <p:nvPr/>
          </p:nvSpPr>
          <p:spPr>
            <a:xfrm>
              <a:off x="5058525" y="1364875"/>
              <a:ext cx="12450" cy="749475"/>
            </a:xfrm>
            <a:custGeom>
              <a:avLst/>
              <a:gdLst/>
              <a:ahLst/>
              <a:cxnLst/>
              <a:rect l="l" t="t" r="r" b="b"/>
              <a:pathLst>
                <a:path w="498" h="29979" extrusionOk="0">
                  <a:moveTo>
                    <a:pt x="249" y="0"/>
                  </a:moveTo>
                  <a:cubicBezTo>
                    <a:pt x="114" y="0"/>
                    <a:pt x="4" y="108"/>
                    <a:pt x="1" y="243"/>
                  </a:cubicBezTo>
                  <a:lnTo>
                    <a:pt x="1" y="1795"/>
                  </a:lnTo>
                  <a:cubicBezTo>
                    <a:pt x="1" y="1931"/>
                    <a:pt x="112" y="2043"/>
                    <a:pt x="249" y="2043"/>
                  </a:cubicBezTo>
                  <a:cubicBezTo>
                    <a:pt x="386" y="2043"/>
                    <a:pt x="497" y="1931"/>
                    <a:pt x="497" y="1795"/>
                  </a:cubicBezTo>
                  <a:lnTo>
                    <a:pt x="497" y="243"/>
                  </a:lnTo>
                  <a:cubicBezTo>
                    <a:pt x="494" y="108"/>
                    <a:pt x="384" y="0"/>
                    <a:pt x="249" y="0"/>
                  </a:cubicBezTo>
                  <a:close/>
                  <a:moveTo>
                    <a:pt x="249" y="3105"/>
                  </a:moveTo>
                  <a:cubicBezTo>
                    <a:pt x="114" y="3105"/>
                    <a:pt x="4" y="3213"/>
                    <a:pt x="1" y="3347"/>
                  </a:cubicBezTo>
                  <a:lnTo>
                    <a:pt x="1" y="4899"/>
                  </a:lnTo>
                  <a:cubicBezTo>
                    <a:pt x="1" y="5036"/>
                    <a:pt x="112" y="5147"/>
                    <a:pt x="249" y="5147"/>
                  </a:cubicBezTo>
                  <a:cubicBezTo>
                    <a:pt x="386" y="5147"/>
                    <a:pt x="497" y="5036"/>
                    <a:pt x="497" y="4899"/>
                  </a:cubicBezTo>
                  <a:lnTo>
                    <a:pt x="497" y="3347"/>
                  </a:lnTo>
                  <a:cubicBezTo>
                    <a:pt x="494" y="3213"/>
                    <a:pt x="384" y="3105"/>
                    <a:pt x="249" y="3105"/>
                  </a:cubicBezTo>
                  <a:close/>
                  <a:moveTo>
                    <a:pt x="249" y="6209"/>
                  </a:moveTo>
                  <a:cubicBezTo>
                    <a:pt x="114" y="6209"/>
                    <a:pt x="4" y="6317"/>
                    <a:pt x="1" y="6451"/>
                  </a:cubicBezTo>
                  <a:lnTo>
                    <a:pt x="1" y="8003"/>
                  </a:lnTo>
                  <a:cubicBezTo>
                    <a:pt x="1" y="8140"/>
                    <a:pt x="112" y="8251"/>
                    <a:pt x="249" y="8251"/>
                  </a:cubicBezTo>
                  <a:cubicBezTo>
                    <a:pt x="386" y="8251"/>
                    <a:pt x="497" y="8140"/>
                    <a:pt x="497" y="8003"/>
                  </a:cubicBezTo>
                  <a:lnTo>
                    <a:pt x="497" y="6451"/>
                  </a:lnTo>
                  <a:cubicBezTo>
                    <a:pt x="494" y="6317"/>
                    <a:pt x="384" y="6209"/>
                    <a:pt x="249" y="6209"/>
                  </a:cubicBezTo>
                  <a:close/>
                  <a:moveTo>
                    <a:pt x="249" y="9313"/>
                  </a:moveTo>
                  <a:cubicBezTo>
                    <a:pt x="114" y="9313"/>
                    <a:pt x="4" y="9420"/>
                    <a:pt x="1" y="9555"/>
                  </a:cubicBezTo>
                  <a:lnTo>
                    <a:pt x="1" y="11107"/>
                  </a:lnTo>
                  <a:cubicBezTo>
                    <a:pt x="1" y="11244"/>
                    <a:pt x="112" y="11354"/>
                    <a:pt x="249" y="11354"/>
                  </a:cubicBezTo>
                  <a:cubicBezTo>
                    <a:pt x="386" y="11354"/>
                    <a:pt x="497" y="11244"/>
                    <a:pt x="497" y="11107"/>
                  </a:cubicBezTo>
                  <a:lnTo>
                    <a:pt x="497" y="9555"/>
                  </a:lnTo>
                  <a:cubicBezTo>
                    <a:pt x="494" y="9420"/>
                    <a:pt x="384" y="9313"/>
                    <a:pt x="249" y="9313"/>
                  </a:cubicBezTo>
                  <a:close/>
                  <a:moveTo>
                    <a:pt x="249" y="12416"/>
                  </a:moveTo>
                  <a:cubicBezTo>
                    <a:pt x="114" y="12416"/>
                    <a:pt x="4" y="12524"/>
                    <a:pt x="1" y="12659"/>
                  </a:cubicBezTo>
                  <a:lnTo>
                    <a:pt x="1" y="14211"/>
                  </a:lnTo>
                  <a:cubicBezTo>
                    <a:pt x="1" y="14347"/>
                    <a:pt x="112" y="14458"/>
                    <a:pt x="249" y="14458"/>
                  </a:cubicBezTo>
                  <a:cubicBezTo>
                    <a:pt x="386" y="14458"/>
                    <a:pt x="497" y="14347"/>
                    <a:pt x="497" y="14211"/>
                  </a:cubicBezTo>
                  <a:lnTo>
                    <a:pt x="497" y="12659"/>
                  </a:lnTo>
                  <a:cubicBezTo>
                    <a:pt x="494" y="12524"/>
                    <a:pt x="384" y="12416"/>
                    <a:pt x="249" y="12416"/>
                  </a:cubicBezTo>
                  <a:close/>
                  <a:moveTo>
                    <a:pt x="249" y="15520"/>
                  </a:moveTo>
                  <a:cubicBezTo>
                    <a:pt x="114" y="15520"/>
                    <a:pt x="4" y="15628"/>
                    <a:pt x="1" y="15762"/>
                  </a:cubicBezTo>
                  <a:lnTo>
                    <a:pt x="1" y="17315"/>
                  </a:lnTo>
                  <a:cubicBezTo>
                    <a:pt x="1" y="17451"/>
                    <a:pt x="112" y="17563"/>
                    <a:pt x="249" y="17563"/>
                  </a:cubicBezTo>
                  <a:cubicBezTo>
                    <a:pt x="386" y="17563"/>
                    <a:pt x="497" y="17451"/>
                    <a:pt x="497" y="17315"/>
                  </a:cubicBezTo>
                  <a:lnTo>
                    <a:pt x="497" y="15762"/>
                  </a:lnTo>
                  <a:cubicBezTo>
                    <a:pt x="494" y="15628"/>
                    <a:pt x="384" y="15520"/>
                    <a:pt x="249" y="15520"/>
                  </a:cubicBezTo>
                  <a:close/>
                  <a:moveTo>
                    <a:pt x="249" y="18625"/>
                  </a:moveTo>
                  <a:cubicBezTo>
                    <a:pt x="114" y="18625"/>
                    <a:pt x="4" y="18733"/>
                    <a:pt x="1" y="18867"/>
                  </a:cubicBezTo>
                  <a:lnTo>
                    <a:pt x="1" y="20418"/>
                  </a:lnTo>
                  <a:cubicBezTo>
                    <a:pt x="1" y="20556"/>
                    <a:pt x="112" y="20667"/>
                    <a:pt x="249" y="20667"/>
                  </a:cubicBezTo>
                  <a:cubicBezTo>
                    <a:pt x="386" y="20667"/>
                    <a:pt x="497" y="20556"/>
                    <a:pt x="497" y="20419"/>
                  </a:cubicBezTo>
                  <a:lnTo>
                    <a:pt x="497" y="18867"/>
                  </a:lnTo>
                  <a:cubicBezTo>
                    <a:pt x="494" y="18733"/>
                    <a:pt x="384" y="18625"/>
                    <a:pt x="249" y="18625"/>
                  </a:cubicBezTo>
                  <a:close/>
                  <a:moveTo>
                    <a:pt x="249" y="21729"/>
                  </a:moveTo>
                  <a:cubicBezTo>
                    <a:pt x="114" y="21729"/>
                    <a:pt x="4" y="21836"/>
                    <a:pt x="1" y="21971"/>
                  </a:cubicBezTo>
                  <a:lnTo>
                    <a:pt x="1" y="23522"/>
                  </a:lnTo>
                  <a:cubicBezTo>
                    <a:pt x="1" y="23660"/>
                    <a:pt x="112" y="23771"/>
                    <a:pt x="249" y="23771"/>
                  </a:cubicBezTo>
                  <a:cubicBezTo>
                    <a:pt x="386" y="23771"/>
                    <a:pt x="497" y="23660"/>
                    <a:pt x="497" y="23522"/>
                  </a:cubicBezTo>
                  <a:lnTo>
                    <a:pt x="497" y="21971"/>
                  </a:lnTo>
                  <a:cubicBezTo>
                    <a:pt x="494" y="21836"/>
                    <a:pt x="384" y="21729"/>
                    <a:pt x="249" y="21729"/>
                  </a:cubicBezTo>
                  <a:close/>
                  <a:moveTo>
                    <a:pt x="249" y="24833"/>
                  </a:moveTo>
                  <a:cubicBezTo>
                    <a:pt x="114" y="24833"/>
                    <a:pt x="4" y="24940"/>
                    <a:pt x="1" y="25075"/>
                  </a:cubicBezTo>
                  <a:lnTo>
                    <a:pt x="1" y="26627"/>
                  </a:lnTo>
                  <a:cubicBezTo>
                    <a:pt x="1" y="26764"/>
                    <a:pt x="112" y="26874"/>
                    <a:pt x="249" y="26874"/>
                  </a:cubicBezTo>
                  <a:cubicBezTo>
                    <a:pt x="386" y="26874"/>
                    <a:pt x="497" y="26764"/>
                    <a:pt x="497" y="26627"/>
                  </a:cubicBezTo>
                  <a:lnTo>
                    <a:pt x="497" y="25075"/>
                  </a:lnTo>
                  <a:cubicBezTo>
                    <a:pt x="494" y="24940"/>
                    <a:pt x="384" y="24833"/>
                    <a:pt x="249" y="24833"/>
                  </a:cubicBezTo>
                  <a:close/>
                  <a:moveTo>
                    <a:pt x="249" y="27936"/>
                  </a:moveTo>
                  <a:cubicBezTo>
                    <a:pt x="114" y="27936"/>
                    <a:pt x="4" y="28044"/>
                    <a:pt x="1" y="28179"/>
                  </a:cubicBezTo>
                  <a:lnTo>
                    <a:pt x="1" y="29731"/>
                  </a:lnTo>
                  <a:cubicBezTo>
                    <a:pt x="1" y="29867"/>
                    <a:pt x="112" y="29978"/>
                    <a:pt x="249" y="29978"/>
                  </a:cubicBezTo>
                  <a:cubicBezTo>
                    <a:pt x="386" y="29978"/>
                    <a:pt x="497" y="29867"/>
                    <a:pt x="497" y="29731"/>
                  </a:cubicBezTo>
                  <a:lnTo>
                    <a:pt x="497" y="28179"/>
                  </a:lnTo>
                  <a:cubicBezTo>
                    <a:pt x="494" y="28044"/>
                    <a:pt x="384" y="27936"/>
                    <a:pt x="249" y="279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7;p76">
              <a:extLst>
                <a:ext uri="{FF2B5EF4-FFF2-40B4-BE49-F238E27FC236}">
                  <a16:creationId xmlns:a16="http://schemas.microsoft.com/office/drawing/2014/main" id="{E6ADA0B3-F6D2-784D-AD56-CEDB7DCDD60D}"/>
                </a:ext>
              </a:extLst>
            </p:cNvPr>
            <p:cNvSpPr/>
            <p:nvPr/>
          </p:nvSpPr>
          <p:spPr>
            <a:xfrm>
              <a:off x="5058525" y="2140875"/>
              <a:ext cx="12450" cy="30850"/>
            </a:xfrm>
            <a:custGeom>
              <a:avLst/>
              <a:gdLst/>
              <a:ahLst/>
              <a:cxnLst/>
              <a:rect l="l" t="t" r="r" b="b"/>
              <a:pathLst>
                <a:path w="498" h="1234" extrusionOk="0">
                  <a:moveTo>
                    <a:pt x="249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3"/>
                    <a:pt x="112" y="1234"/>
                    <a:pt x="249" y="1234"/>
                  </a:cubicBezTo>
                  <a:cubicBezTo>
                    <a:pt x="386" y="1234"/>
                    <a:pt x="497" y="1123"/>
                    <a:pt x="497" y="986"/>
                  </a:cubicBezTo>
                  <a:lnTo>
                    <a:pt x="497" y="242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98;p76">
              <a:extLst>
                <a:ext uri="{FF2B5EF4-FFF2-40B4-BE49-F238E27FC236}">
                  <a16:creationId xmlns:a16="http://schemas.microsoft.com/office/drawing/2014/main" id="{D16FBA2F-C2C0-BA49-979E-4BAC133E029D}"/>
                </a:ext>
              </a:extLst>
            </p:cNvPr>
            <p:cNvSpPr/>
            <p:nvPr/>
          </p:nvSpPr>
          <p:spPr>
            <a:xfrm>
              <a:off x="4902900" y="1214825"/>
              <a:ext cx="12400" cy="30975"/>
            </a:xfrm>
            <a:custGeom>
              <a:avLst/>
              <a:gdLst/>
              <a:ahLst/>
              <a:cxnLst/>
              <a:rect l="l" t="t" r="r" b="b"/>
              <a:pathLst>
                <a:path w="496" h="1239" extrusionOk="0">
                  <a:moveTo>
                    <a:pt x="248" y="0"/>
                  </a:moveTo>
                  <a:cubicBezTo>
                    <a:pt x="110" y="0"/>
                    <a:pt x="0" y="111"/>
                    <a:pt x="0" y="248"/>
                  </a:cubicBezTo>
                  <a:lnTo>
                    <a:pt x="0" y="991"/>
                  </a:lnTo>
                  <a:cubicBezTo>
                    <a:pt x="0" y="1128"/>
                    <a:pt x="110" y="1239"/>
                    <a:pt x="248" y="1239"/>
                  </a:cubicBezTo>
                  <a:cubicBezTo>
                    <a:pt x="384" y="1239"/>
                    <a:pt x="495" y="1128"/>
                    <a:pt x="495" y="991"/>
                  </a:cubicBezTo>
                  <a:lnTo>
                    <a:pt x="495" y="248"/>
                  </a:lnTo>
                  <a:cubicBezTo>
                    <a:pt x="495" y="111"/>
                    <a:pt x="384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99;p76">
              <a:extLst>
                <a:ext uri="{FF2B5EF4-FFF2-40B4-BE49-F238E27FC236}">
                  <a16:creationId xmlns:a16="http://schemas.microsoft.com/office/drawing/2014/main" id="{61C74F50-0D92-A943-BEA8-46DF567402E7}"/>
                </a:ext>
              </a:extLst>
            </p:cNvPr>
            <p:cNvSpPr/>
            <p:nvPr/>
          </p:nvSpPr>
          <p:spPr>
            <a:xfrm>
              <a:off x="4902900" y="1270575"/>
              <a:ext cx="12400" cy="272625"/>
            </a:xfrm>
            <a:custGeom>
              <a:avLst/>
              <a:gdLst/>
              <a:ahLst/>
              <a:cxnLst/>
              <a:rect l="l" t="t" r="r" b="b"/>
              <a:pathLst>
                <a:path w="496" h="10905" extrusionOk="0">
                  <a:moveTo>
                    <a:pt x="248" y="1"/>
                  </a:moveTo>
                  <a:cubicBezTo>
                    <a:pt x="110" y="1"/>
                    <a:pt x="0" y="111"/>
                    <a:pt x="0" y="248"/>
                  </a:cubicBezTo>
                  <a:lnTo>
                    <a:pt x="0" y="1736"/>
                  </a:lnTo>
                  <a:cubicBezTo>
                    <a:pt x="0" y="1872"/>
                    <a:pt x="110" y="1983"/>
                    <a:pt x="248" y="1983"/>
                  </a:cubicBezTo>
                  <a:cubicBezTo>
                    <a:pt x="384" y="1983"/>
                    <a:pt x="495" y="1872"/>
                    <a:pt x="495" y="1736"/>
                  </a:cubicBezTo>
                  <a:lnTo>
                    <a:pt x="495" y="248"/>
                  </a:lnTo>
                  <a:cubicBezTo>
                    <a:pt x="495" y="111"/>
                    <a:pt x="384" y="1"/>
                    <a:pt x="248" y="1"/>
                  </a:cubicBezTo>
                  <a:close/>
                  <a:moveTo>
                    <a:pt x="248" y="2974"/>
                  </a:moveTo>
                  <a:cubicBezTo>
                    <a:pt x="110" y="2974"/>
                    <a:pt x="0" y="3086"/>
                    <a:pt x="0" y="3222"/>
                  </a:cubicBezTo>
                  <a:lnTo>
                    <a:pt x="0" y="4709"/>
                  </a:lnTo>
                  <a:cubicBezTo>
                    <a:pt x="0" y="4845"/>
                    <a:pt x="110" y="4957"/>
                    <a:pt x="248" y="4957"/>
                  </a:cubicBezTo>
                  <a:cubicBezTo>
                    <a:pt x="384" y="4957"/>
                    <a:pt x="495" y="4845"/>
                    <a:pt x="495" y="4709"/>
                  </a:cubicBezTo>
                  <a:lnTo>
                    <a:pt x="495" y="3222"/>
                  </a:lnTo>
                  <a:cubicBezTo>
                    <a:pt x="495" y="3086"/>
                    <a:pt x="384" y="2974"/>
                    <a:pt x="248" y="2974"/>
                  </a:cubicBezTo>
                  <a:close/>
                  <a:moveTo>
                    <a:pt x="248" y="5948"/>
                  </a:moveTo>
                  <a:cubicBezTo>
                    <a:pt x="110" y="5948"/>
                    <a:pt x="0" y="6059"/>
                    <a:pt x="0" y="6196"/>
                  </a:cubicBezTo>
                  <a:lnTo>
                    <a:pt x="0" y="7682"/>
                  </a:lnTo>
                  <a:cubicBezTo>
                    <a:pt x="0" y="7820"/>
                    <a:pt x="110" y="7931"/>
                    <a:pt x="248" y="7931"/>
                  </a:cubicBezTo>
                  <a:cubicBezTo>
                    <a:pt x="385" y="7931"/>
                    <a:pt x="495" y="7820"/>
                    <a:pt x="495" y="7682"/>
                  </a:cubicBezTo>
                  <a:lnTo>
                    <a:pt x="495" y="6196"/>
                  </a:lnTo>
                  <a:cubicBezTo>
                    <a:pt x="495" y="6059"/>
                    <a:pt x="384" y="5948"/>
                    <a:pt x="248" y="5948"/>
                  </a:cubicBezTo>
                  <a:close/>
                  <a:moveTo>
                    <a:pt x="248" y="8922"/>
                  </a:moveTo>
                  <a:cubicBezTo>
                    <a:pt x="110" y="8922"/>
                    <a:pt x="0" y="9032"/>
                    <a:pt x="0" y="9170"/>
                  </a:cubicBezTo>
                  <a:lnTo>
                    <a:pt x="0" y="10657"/>
                  </a:lnTo>
                  <a:cubicBezTo>
                    <a:pt x="0" y="10793"/>
                    <a:pt x="110" y="10904"/>
                    <a:pt x="248" y="10904"/>
                  </a:cubicBezTo>
                  <a:cubicBezTo>
                    <a:pt x="384" y="10904"/>
                    <a:pt x="495" y="10793"/>
                    <a:pt x="495" y="10657"/>
                  </a:cubicBezTo>
                  <a:lnTo>
                    <a:pt x="495" y="9170"/>
                  </a:lnTo>
                  <a:cubicBezTo>
                    <a:pt x="495" y="9032"/>
                    <a:pt x="384" y="8922"/>
                    <a:pt x="248" y="89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00;p76">
              <a:extLst>
                <a:ext uri="{FF2B5EF4-FFF2-40B4-BE49-F238E27FC236}">
                  <a16:creationId xmlns:a16="http://schemas.microsoft.com/office/drawing/2014/main" id="{87B0B7E7-6223-3E47-89EE-EFA412AF8FB5}"/>
                </a:ext>
              </a:extLst>
            </p:cNvPr>
            <p:cNvSpPr/>
            <p:nvPr/>
          </p:nvSpPr>
          <p:spPr>
            <a:xfrm>
              <a:off x="4902900" y="156795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0" y="1"/>
                    <a:pt x="0" y="112"/>
                    <a:pt x="0" y="248"/>
                  </a:cubicBezTo>
                  <a:lnTo>
                    <a:pt x="0" y="992"/>
                  </a:lnTo>
                  <a:cubicBezTo>
                    <a:pt x="0" y="1129"/>
                    <a:pt x="110" y="1239"/>
                    <a:pt x="248" y="1239"/>
                  </a:cubicBezTo>
                  <a:cubicBezTo>
                    <a:pt x="384" y="1239"/>
                    <a:pt x="495" y="1129"/>
                    <a:pt x="495" y="992"/>
                  </a:cubicBezTo>
                  <a:lnTo>
                    <a:pt x="495" y="248"/>
                  </a:lnTo>
                  <a:cubicBezTo>
                    <a:pt x="495" y="112"/>
                    <a:pt x="384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01;p76">
              <a:extLst>
                <a:ext uri="{FF2B5EF4-FFF2-40B4-BE49-F238E27FC236}">
                  <a16:creationId xmlns:a16="http://schemas.microsoft.com/office/drawing/2014/main" id="{E4286348-A205-8845-81F9-F9EEB2231C3D}"/>
                </a:ext>
              </a:extLst>
            </p:cNvPr>
            <p:cNvSpPr/>
            <p:nvPr/>
          </p:nvSpPr>
          <p:spPr>
            <a:xfrm>
              <a:off x="4747225" y="1122975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8" y="1"/>
                  </a:moveTo>
                  <a:cubicBezTo>
                    <a:pt x="114" y="1"/>
                    <a:pt x="3" y="108"/>
                    <a:pt x="0" y="243"/>
                  </a:cubicBezTo>
                  <a:lnTo>
                    <a:pt x="0" y="986"/>
                  </a:lnTo>
                  <a:cubicBezTo>
                    <a:pt x="0" y="1123"/>
                    <a:pt x="111" y="1234"/>
                    <a:pt x="249" y="1234"/>
                  </a:cubicBezTo>
                  <a:cubicBezTo>
                    <a:pt x="385" y="1234"/>
                    <a:pt x="496" y="1123"/>
                    <a:pt x="496" y="986"/>
                  </a:cubicBezTo>
                  <a:lnTo>
                    <a:pt x="496" y="243"/>
                  </a:lnTo>
                  <a:cubicBezTo>
                    <a:pt x="493" y="108"/>
                    <a:pt x="383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02;p76">
              <a:extLst>
                <a:ext uri="{FF2B5EF4-FFF2-40B4-BE49-F238E27FC236}">
                  <a16:creationId xmlns:a16="http://schemas.microsoft.com/office/drawing/2014/main" id="{8EE9AD08-93DB-5547-AA39-63699CED120E}"/>
                </a:ext>
              </a:extLst>
            </p:cNvPr>
            <p:cNvSpPr/>
            <p:nvPr/>
          </p:nvSpPr>
          <p:spPr>
            <a:xfrm>
              <a:off x="4747125" y="1181550"/>
              <a:ext cx="12600" cy="212300"/>
            </a:xfrm>
            <a:custGeom>
              <a:avLst/>
              <a:gdLst/>
              <a:ahLst/>
              <a:cxnLst/>
              <a:rect l="l" t="t" r="r" b="b"/>
              <a:pathLst>
                <a:path w="504" h="8492" extrusionOk="0">
                  <a:moveTo>
                    <a:pt x="252" y="1"/>
                  </a:moveTo>
                  <a:cubicBezTo>
                    <a:pt x="118" y="1"/>
                    <a:pt x="7" y="109"/>
                    <a:pt x="4" y="243"/>
                  </a:cubicBezTo>
                  <a:lnTo>
                    <a:pt x="4" y="1844"/>
                  </a:lnTo>
                  <a:cubicBezTo>
                    <a:pt x="4" y="1980"/>
                    <a:pt x="115" y="2091"/>
                    <a:pt x="253" y="2091"/>
                  </a:cubicBezTo>
                  <a:cubicBezTo>
                    <a:pt x="389" y="2091"/>
                    <a:pt x="500" y="1980"/>
                    <a:pt x="500" y="1843"/>
                  </a:cubicBezTo>
                  <a:lnTo>
                    <a:pt x="500" y="243"/>
                  </a:lnTo>
                  <a:cubicBezTo>
                    <a:pt x="497" y="109"/>
                    <a:pt x="387" y="1"/>
                    <a:pt x="252" y="1"/>
                  </a:cubicBezTo>
                  <a:close/>
                  <a:moveTo>
                    <a:pt x="252" y="3189"/>
                  </a:moveTo>
                  <a:cubicBezTo>
                    <a:pt x="113" y="3189"/>
                    <a:pt x="1" y="3304"/>
                    <a:pt x="4" y="3443"/>
                  </a:cubicBezTo>
                  <a:lnTo>
                    <a:pt x="4" y="5043"/>
                  </a:lnTo>
                  <a:cubicBezTo>
                    <a:pt x="4" y="5180"/>
                    <a:pt x="115" y="5291"/>
                    <a:pt x="253" y="5291"/>
                  </a:cubicBezTo>
                  <a:cubicBezTo>
                    <a:pt x="389" y="5291"/>
                    <a:pt x="500" y="5180"/>
                    <a:pt x="500" y="5043"/>
                  </a:cubicBezTo>
                  <a:lnTo>
                    <a:pt x="500" y="3443"/>
                  </a:lnTo>
                  <a:cubicBezTo>
                    <a:pt x="504" y="3304"/>
                    <a:pt x="391" y="3189"/>
                    <a:pt x="252" y="3189"/>
                  </a:cubicBezTo>
                  <a:close/>
                  <a:moveTo>
                    <a:pt x="252" y="6389"/>
                  </a:moveTo>
                  <a:cubicBezTo>
                    <a:pt x="113" y="6389"/>
                    <a:pt x="1" y="6504"/>
                    <a:pt x="4" y="6643"/>
                  </a:cubicBezTo>
                  <a:lnTo>
                    <a:pt x="4" y="8243"/>
                  </a:lnTo>
                  <a:cubicBezTo>
                    <a:pt x="4" y="8380"/>
                    <a:pt x="115" y="8491"/>
                    <a:pt x="253" y="8491"/>
                  </a:cubicBezTo>
                  <a:cubicBezTo>
                    <a:pt x="389" y="8491"/>
                    <a:pt x="500" y="8380"/>
                    <a:pt x="500" y="8243"/>
                  </a:cubicBezTo>
                  <a:lnTo>
                    <a:pt x="500" y="6643"/>
                  </a:lnTo>
                  <a:cubicBezTo>
                    <a:pt x="504" y="6504"/>
                    <a:pt x="391" y="6389"/>
                    <a:pt x="252" y="6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03;p76">
              <a:extLst>
                <a:ext uri="{FF2B5EF4-FFF2-40B4-BE49-F238E27FC236}">
                  <a16:creationId xmlns:a16="http://schemas.microsoft.com/office/drawing/2014/main" id="{9BCC1C22-7FA5-5747-A185-A399A5A62428}"/>
                </a:ext>
              </a:extLst>
            </p:cNvPr>
            <p:cNvSpPr/>
            <p:nvPr/>
          </p:nvSpPr>
          <p:spPr>
            <a:xfrm>
              <a:off x="4747225" y="1421550"/>
              <a:ext cx="12425" cy="30875"/>
            </a:xfrm>
            <a:custGeom>
              <a:avLst/>
              <a:gdLst/>
              <a:ahLst/>
              <a:cxnLst/>
              <a:rect l="l" t="t" r="r" b="b"/>
              <a:pathLst>
                <a:path w="497" h="1235" extrusionOk="0">
                  <a:moveTo>
                    <a:pt x="248" y="0"/>
                  </a:moveTo>
                  <a:cubicBezTo>
                    <a:pt x="114" y="0"/>
                    <a:pt x="3" y="108"/>
                    <a:pt x="0" y="243"/>
                  </a:cubicBezTo>
                  <a:lnTo>
                    <a:pt x="0" y="987"/>
                  </a:lnTo>
                  <a:cubicBezTo>
                    <a:pt x="0" y="1123"/>
                    <a:pt x="111" y="1235"/>
                    <a:pt x="249" y="1235"/>
                  </a:cubicBezTo>
                  <a:cubicBezTo>
                    <a:pt x="385" y="1235"/>
                    <a:pt x="496" y="1123"/>
                    <a:pt x="496" y="986"/>
                  </a:cubicBezTo>
                  <a:lnTo>
                    <a:pt x="496" y="243"/>
                  </a:lnTo>
                  <a:cubicBezTo>
                    <a:pt x="493" y="108"/>
                    <a:pt x="383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404;p76">
              <a:extLst>
                <a:ext uri="{FF2B5EF4-FFF2-40B4-BE49-F238E27FC236}">
                  <a16:creationId xmlns:a16="http://schemas.microsoft.com/office/drawing/2014/main" id="{94B32019-FCEE-DA42-AE08-CCDC5798AD97}"/>
                </a:ext>
              </a:extLst>
            </p:cNvPr>
            <p:cNvSpPr/>
            <p:nvPr/>
          </p:nvSpPr>
          <p:spPr>
            <a:xfrm>
              <a:off x="4591575" y="94320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1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1" y="1240"/>
                    <a:pt x="248" y="1240"/>
                  </a:cubicBezTo>
                  <a:cubicBezTo>
                    <a:pt x="385" y="1240"/>
                    <a:pt x="495" y="1128"/>
                    <a:pt x="495" y="992"/>
                  </a:cubicBezTo>
                  <a:lnTo>
                    <a:pt x="495" y="248"/>
                  </a:lnTo>
                  <a:cubicBezTo>
                    <a:pt x="495" y="111"/>
                    <a:pt x="385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405;p76">
              <a:extLst>
                <a:ext uri="{FF2B5EF4-FFF2-40B4-BE49-F238E27FC236}">
                  <a16:creationId xmlns:a16="http://schemas.microsoft.com/office/drawing/2014/main" id="{35EA32E1-7372-2245-B9F2-C2FCE76E6964}"/>
                </a:ext>
              </a:extLst>
            </p:cNvPr>
            <p:cNvSpPr/>
            <p:nvPr/>
          </p:nvSpPr>
          <p:spPr>
            <a:xfrm>
              <a:off x="4591575" y="996350"/>
              <a:ext cx="12425" cy="392275"/>
            </a:xfrm>
            <a:custGeom>
              <a:avLst/>
              <a:gdLst/>
              <a:ahLst/>
              <a:cxnLst/>
              <a:rect l="l" t="t" r="r" b="b"/>
              <a:pathLst>
                <a:path w="497" h="15691" extrusionOk="0">
                  <a:moveTo>
                    <a:pt x="248" y="0"/>
                  </a:moveTo>
                  <a:cubicBezTo>
                    <a:pt x="111" y="0"/>
                    <a:pt x="0" y="110"/>
                    <a:pt x="0" y="248"/>
                  </a:cubicBezTo>
                  <a:lnTo>
                    <a:pt x="0" y="1629"/>
                  </a:lnTo>
                  <a:cubicBezTo>
                    <a:pt x="0" y="1765"/>
                    <a:pt x="111" y="1877"/>
                    <a:pt x="248" y="1877"/>
                  </a:cubicBezTo>
                  <a:lnTo>
                    <a:pt x="248" y="1878"/>
                  </a:lnTo>
                  <a:cubicBezTo>
                    <a:pt x="385" y="1878"/>
                    <a:pt x="496" y="1765"/>
                    <a:pt x="495" y="1629"/>
                  </a:cubicBezTo>
                  <a:lnTo>
                    <a:pt x="495" y="248"/>
                  </a:lnTo>
                  <a:cubicBezTo>
                    <a:pt x="495" y="110"/>
                    <a:pt x="385" y="0"/>
                    <a:pt x="248" y="0"/>
                  </a:cubicBezTo>
                  <a:close/>
                  <a:moveTo>
                    <a:pt x="248" y="2763"/>
                  </a:moveTo>
                  <a:cubicBezTo>
                    <a:pt x="111" y="2763"/>
                    <a:pt x="0" y="2873"/>
                    <a:pt x="0" y="3010"/>
                  </a:cubicBezTo>
                  <a:lnTo>
                    <a:pt x="0" y="4392"/>
                  </a:lnTo>
                  <a:cubicBezTo>
                    <a:pt x="0" y="4528"/>
                    <a:pt x="111" y="4639"/>
                    <a:pt x="248" y="4639"/>
                  </a:cubicBezTo>
                  <a:cubicBezTo>
                    <a:pt x="385" y="4639"/>
                    <a:pt x="495" y="4528"/>
                    <a:pt x="495" y="4392"/>
                  </a:cubicBezTo>
                  <a:lnTo>
                    <a:pt x="495" y="3010"/>
                  </a:lnTo>
                  <a:cubicBezTo>
                    <a:pt x="495" y="2873"/>
                    <a:pt x="385" y="2763"/>
                    <a:pt x="248" y="2763"/>
                  </a:cubicBezTo>
                  <a:close/>
                  <a:moveTo>
                    <a:pt x="248" y="5525"/>
                  </a:moveTo>
                  <a:cubicBezTo>
                    <a:pt x="111" y="5525"/>
                    <a:pt x="0" y="5636"/>
                    <a:pt x="0" y="5773"/>
                  </a:cubicBezTo>
                  <a:lnTo>
                    <a:pt x="0" y="7154"/>
                  </a:lnTo>
                  <a:cubicBezTo>
                    <a:pt x="0" y="7291"/>
                    <a:pt x="111" y="7402"/>
                    <a:pt x="248" y="7402"/>
                  </a:cubicBezTo>
                  <a:cubicBezTo>
                    <a:pt x="385" y="7402"/>
                    <a:pt x="495" y="7291"/>
                    <a:pt x="495" y="7154"/>
                  </a:cubicBezTo>
                  <a:lnTo>
                    <a:pt x="495" y="5773"/>
                  </a:lnTo>
                  <a:cubicBezTo>
                    <a:pt x="495" y="5636"/>
                    <a:pt x="385" y="5525"/>
                    <a:pt x="248" y="5525"/>
                  </a:cubicBezTo>
                  <a:close/>
                  <a:moveTo>
                    <a:pt x="248" y="8288"/>
                  </a:moveTo>
                  <a:cubicBezTo>
                    <a:pt x="111" y="8288"/>
                    <a:pt x="0" y="8399"/>
                    <a:pt x="0" y="8535"/>
                  </a:cubicBezTo>
                  <a:lnTo>
                    <a:pt x="0" y="9917"/>
                  </a:lnTo>
                  <a:cubicBezTo>
                    <a:pt x="0" y="10054"/>
                    <a:pt x="111" y="10165"/>
                    <a:pt x="248" y="10165"/>
                  </a:cubicBezTo>
                  <a:cubicBezTo>
                    <a:pt x="385" y="10165"/>
                    <a:pt x="495" y="10054"/>
                    <a:pt x="495" y="9917"/>
                  </a:cubicBezTo>
                  <a:lnTo>
                    <a:pt x="495" y="8535"/>
                  </a:lnTo>
                  <a:cubicBezTo>
                    <a:pt x="495" y="8399"/>
                    <a:pt x="385" y="8288"/>
                    <a:pt x="248" y="8288"/>
                  </a:cubicBezTo>
                  <a:close/>
                  <a:moveTo>
                    <a:pt x="248" y="11051"/>
                  </a:moveTo>
                  <a:cubicBezTo>
                    <a:pt x="111" y="11051"/>
                    <a:pt x="0" y="11162"/>
                    <a:pt x="0" y="11298"/>
                  </a:cubicBezTo>
                  <a:lnTo>
                    <a:pt x="0" y="12680"/>
                  </a:lnTo>
                  <a:cubicBezTo>
                    <a:pt x="0" y="12817"/>
                    <a:pt x="111" y="12927"/>
                    <a:pt x="248" y="12927"/>
                  </a:cubicBezTo>
                  <a:cubicBezTo>
                    <a:pt x="385" y="12927"/>
                    <a:pt x="495" y="12817"/>
                    <a:pt x="495" y="12680"/>
                  </a:cubicBezTo>
                  <a:lnTo>
                    <a:pt x="495" y="11298"/>
                  </a:lnTo>
                  <a:cubicBezTo>
                    <a:pt x="495" y="11162"/>
                    <a:pt x="385" y="11051"/>
                    <a:pt x="248" y="11051"/>
                  </a:cubicBezTo>
                  <a:close/>
                  <a:moveTo>
                    <a:pt x="248" y="13814"/>
                  </a:moveTo>
                  <a:cubicBezTo>
                    <a:pt x="111" y="13814"/>
                    <a:pt x="0" y="13925"/>
                    <a:pt x="0" y="14062"/>
                  </a:cubicBezTo>
                  <a:lnTo>
                    <a:pt x="0" y="15443"/>
                  </a:lnTo>
                  <a:cubicBezTo>
                    <a:pt x="0" y="15580"/>
                    <a:pt x="111" y="15690"/>
                    <a:pt x="248" y="15690"/>
                  </a:cubicBezTo>
                  <a:cubicBezTo>
                    <a:pt x="384" y="15690"/>
                    <a:pt x="495" y="15580"/>
                    <a:pt x="495" y="15443"/>
                  </a:cubicBezTo>
                  <a:lnTo>
                    <a:pt x="495" y="14062"/>
                  </a:lnTo>
                  <a:cubicBezTo>
                    <a:pt x="495" y="13925"/>
                    <a:pt x="385" y="13814"/>
                    <a:pt x="248" y="138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406;p76">
              <a:extLst>
                <a:ext uri="{FF2B5EF4-FFF2-40B4-BE49-F238E27FC236}">
                  <a16:creationId xmlns:a16="http://schemas.microsoft.com/office/drawing/2014/main" id="{5FE0C744-213E-E744-85D3-ECA4E60D3ED9}"/>
                </a:ext>
              </a:extLst>
            </p:cNvPr>
            <p:cNvSpPr/>
            <p:nvPr/>
          </p:nvSpPr>
          <p:spPr>
            <a:xfrm>
              <a:off x="4591575" y="1410750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1"/>
                  </a:moveTo>
                  <a:cubicBezTo>
                    <a:pt x="111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1" y="1239"/>
                    <a:pt x="248" y="1239"/>
                  </a:cubicBezTo>
                  <a:cubicBezTo>
                    <a:pt x="385" y="1239"/>
                    <a:pt x="495" y="1128"/>
                    <a:pt x="495" y="992"/>
                  </a:cubicBezTo>
                  <a:lnTo>
                    <a:pt x="495" y="248"/>
                  </a:lnTo>
                  <a:cubicBezTo>
                    <a:pt x="495" y="111"/>
                    <a:pt x="385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407;p76">
              <a:extLst>
                <a:ext uri="{FF2B5EF4-FFF2-40B4-BE49-F238E27FC236}">
                  <a16:creationId xmlns:a16="http://schemas.microsoft.com/office/drawing/2014/main" id="{BD605F23-2D0E-1941-A380-B5D9AAFD5B0A}"/>
                </a:ext>
              </a:extLst>
            </p:cNvPr>
            <p:cNvSpPr/>
            <p:nvPr/>
          </p:nvSpPr>
          <p:spPr>
            <a:xfrm>
              <a:off x="4435900" y="795125"/>
              <a:ext cx="12425" cy="30975"/>
            </a:xfrm>
            <a:custGeom>
              <a:avLst/>
              <a:gdLst/>
              <a:ahLst/>
              <a:cxnLst/>
              <a:rect l="l" t="t" r="r" b="b"/>
              <a:pathLst>
                <a:path w="497" h="1239" extrusionOk="0">
                  <a:moveTo>
                    <a:pt x="249" y="0"/>
                  </a:moveTo>
                  <a:cubicBezTo>
                    <a:pt x="112" y="0"/>
                    <a:pt x="0" y="111"/>
                    <a:pt x="0" y="248"/>
                  </a:cubicBezTo>
                  <a:lnTo>
                    <a:pt x="0" y="991"/>
                  </a:lnTo>
                  <a:cubicBezTo>
                    <a:pt x="0" y="1129"/>
                    <a:pt x="112" y="1239"/>
                    <a:pt x="249" y="1239"/>
                  </a:cubicBezTo>
                  <a:cubicBezTo>
                    <a:pt x="385" y="1239"/>
                    <a:pt x="497" y="1129"/>
                    <a:pt x="497" y="991"/>
                  </a:cubicBezTo>
                  <a:lnTo>
                    <a:pt x="497" y="248"/>
                  </a:lnTo>
                  <a:cubicBezTo>
                    <a:pt x="497" y="111"/>
                    <a:pt x="385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408;p76">
              <a:extLst>
                <a:ext uri="{FF2B5EF4-FFF2-40B4-BE49-F238E27FC236}">
                  <a16:creationId xmlns:a16="http://schemas.microsoft.com/office/drawing/2014/main" id="{01CBCC60-1B41-664F-B515-5EEB79CEAFDE}"/>
                </a:ext>
              </a:extLst>
            </p:cNvPr>
            <p:cNvSpPr/>
            <p:nvPr/>
          </p:nvSpPr>
          <p:spPr>
            <a:xfrm>
              <a:off x="4435900" y="848825"/>
              <a:ext cx="12425" cy="539225"/>
            </a:xfrm>
            <a:custGeom>
              <a:avLst/>
              <a:gdLst/>
              <a:ahLst/>
              <a:cxnLst/>
              <a:rect l="l" t="t" r="r" b="b"/>
              <a:pathLst>
                <a:path w="497" h="21569" extrusionOk="0">
                  <a:moveTo>
                    <a:pt x="249" y="0"/>
                  </a:moveTo>
                  <a:cubicBezTo>
                    <a:pt x="112" y="0"/>
                    <a:pt x="0" y="111"/>
                    <a:pt x="0" y="248"/>
                  </a:cubicBezTo>
                  <a:lnTo>
                    <a:pt x="0" y="1653"/>
                  </a:lnTo>
                  <a:cubicBezTo>
                    <a:pt x="0" y="1789"/>
                    <a:pt x="112" y="1901"/>
                    <a:pt x="249" y="1901"/>
                  </a:cubicBezTo>
                  <a:cubicBezTo>
                    <a:pt x="385" y="1901"/>
                    <a:pt x="497" y="1789"/>
                    <a:pt x="497" y="1653"/>
                  </a:cubicBezTo>
                  <a:lnTo>
                    <a:pt x="497" y="248"/>
                  </a:lnTo>
                  <a:cubicBezTo>
                    <a:pt x="497" y="111"/>
                    <a:pt x="385" y="0"/>
                    <a:pt x="249" y="0"/>
                  </a:cubicBezTo>
                  <a:close/>
                  <a:moveTo>
                    <a:pt x="249" y="2810"/>
                  </a:moveTo>
                  <a:cubicBezTo>
                    <a:pt x="112" y="2810"/>
                    <a:pt x="0" y="2921"/>
                    <a:pt x="0" y="3057"/>
                  </a:cubicBezTo>
                  <a:lnTo>
                    <a:pt x="0" y="4463"/>
                  </a:lnTo>
                  <a:cubicBezTo>
                    <a:pt x="0" y="4599"/>
                    <a:pt x="112" y="4710"/>
                    <a:pt x="249" y="4710"/>
                  </a:cubicBezTo>
                  <a:cubicBezTo>
                    <a:pt x="385" y="4710"/>
                    <a:pt x="497" y="4599"/>
                    <a:pt x="497" y="4463"/>
                  </a:cubicBezTo>
                  <a:lnTo>
                    <a:pt x="497" y="3057"/>
                  </a:lnTo>
                  <a:cubicBezTo>
                    <a:pt x="497" y="2921"/>
                    <a:pt x="385" y="2810"/>
                    <a:pt x="249" y="2810"/>
                  </a:cubicBezTo>
                  <a:close/>
                  <a:moveTo>
                    <a:pt x="249" y="5620"/>
                  </a:moveTo>
                  <a:cubicBezTo>
                    <a:pt x="112" y="5620"/>
                    <a:pt x="0" y="5730"/>
                    <a:pt x="0" y="5867"/>
                  </a:cubicBezTo>
                  <a:lnTo>
                    <a:pt x="0" y="7272"/>
                  </a:lnTo>
                  <a:cubicBezTo>
                    <a:pt x="0" y="7409"/>
                    <a:pt x="112" y="7520"/>
                    <a:pt x="249" y="7520"/>
                  </a:cubicBezTo>
                  <a:cubicBezTo>
                    <a:pt x="385" y="7520"/>
                    <a:pt x="497" y="7409"/>
                    <a:pt x="497" y="7272"/>
                  </a:cubicBezTo>
                  <a:lnTo>
                    <a:pt x="497" y="5867"/>
                  </a:lnTo>
                  <a:cubicBezTo>
                    <a:pt x="497" y="5730"/>
                    <a:pt x="385" y="5620"/>
                    <a:pt x="249" y="5620"/>
                  </a:cubicBezTo>
                  <a:close/>
                  <a:moveTo>
                    <a:pt x="249" y="8430"/>
                  </a:moveTo>
                  <a:cubicBezTo>
                    <a:pt x="112" y="8430"/>
                    <a:pt x="0" y="8541"/>
                    <a:pt x="0" y="8678"/>
                  </a:cubicBezTo>
                  <a:lnTo>
                    <a:pt x="0" y="10081"/>
                  </a:lnTo>
                  <a:cubicBezTo>
                    <a:pt x="0" y="10219"/>
                    <a:pt x="112" y="10330"/>
                    <a:pt x="249" y="10330"/>
                  </a:cubicBezTo>
                  <a:cubicBezTo>
                    <a:pt x="385" y="10330"/>
                    <a:pt x="497" y="10219"/>
                    <a:pt x="497" y="10081"/>
                  </a:cubicBezTo>
                  <a:lnTo>
                    <a:pt x="497" y="8678"/>
                  </a:lnTo>
                  <a:cubicBezTo>
                    <a:pt x="497" y="8541"/>
                    <a:pt x="385" y="8430"/>
                    <a:pt x="249" y="8430"/>
                  </a:cubicBezTo>
                  <a:close/>
                  <a:moveTo>
                    <a:pt x="249" y="11238"/>
                  </a:moveTo>
                  <a:cubicBezTo>
                    <a:pt x="112" y="11238"/>
                    <a:pt x="0" y="11349"/>
                    <a:pt x="0" y="11487"/>
                  </a:cubicBezTo>
                  <a:lnTo>
                    <a:pt x="0" y="12891"/>
                  </a:lnTo>
                  <a:cubicBezTo>
                    <a:pt x="0" y="13029"/>
                    <a:pt x="112" y="13139"/>
                    <a:pt x="249" y="13139"/>
                  </a:cubicBezTo>
                  <a:cubicBezTo>
                    <a:pt x="385" y="13139"/>
                    <a:pt x="497" y="13029"/>
                    <a:pt x="497" y="12891"/>
                  </a:cubicBezTo>
                  <a:lnTo>
                    <a:pt x="497" y="11487"/>
                  </a:lnTo>
                  <a:cubicBezTo>
                    <a:pt x="497" y="11349"/>
                    <a:pt x="385" y="11238"/>
                    <a:pt x="249" y="11238"/>
                  </a:cubicBezTo>
                  <a:close/>
                  <a:moveTo>
                    <a:pt x="249" y="14048"/>
                  </a:moveTo>
                  <a:cubicBezTo>
                    <a:pt x="112" y="14048"/>
                    <a:pt x="0" y="14159"/>
                    <a:pt x="0" y="14297"/>
                  </a:cubicBezTo>
                  <a:lnTo>
                    <a:pt x="0" y="15701"/>
                  </a:lnTo>
                  <a:cubicBezTo>
                    <a:pt x="0" y="15837"/>
                    <a:pt x="112" y="15949"/>
                    <a:pt x="249" y="15949"/>
                  </a:cubicBezTo>
                  <a:cubicBezTo>
                    <a:pt x="385" y="15949"/>
                    <a:pt x="497" y="15837"/>
                    <a:pt x="497" y="15701"/>
                  </a:cubicBezTo>
                  <a:lnTo>
                    <a:pt x="497" y="14297"/>
                  </a:lnTo>
                  <a:cubicBezTo>
                    <a:pt x="497" y="14159"/>
                    <a:pt x="385" y="14048"/>
                    <a:pt x="249" y="14048"/>
                  </a:cubicBezTo>
                  <a:close/>
                  <a:moveTo>
                    <a:pt x="249" y="16858"/>
                  </a:moveTo>
                  <a:cubicBezTo>
                    <a:pt x="112" y="16858"/>
                    <a:pt x="0" y="16969"/>
                    <a:pt x="0" y="17105"/>
                  </a:cubicBezTo>
                  <a:lnTo>
                    <a:pt x="0" y="18511"/>
                  </a:lnTo>
                  <a:cubicBezTo>
                    <a:pt x="0" y="18647"/>
                    <a:pt x="112" y="18758"/>
                    <a:pt x="249" y="18758"/>
                  </a:cubicBezTo>
                  <a:cubicBezTo>
                    <a:pt x="385" y="18758"/>
                    <a:pt x="497" y="18647"/>
                    <a:pt x="497" y="18511"/>
                  </a:cubicBezTo>
                  <a:lnTo>
                    <a:pt x="497" y="17105"/>
                  </a:lnTo>
                  <a:cubicBezTo>
                    <a:pt x="497" y="16969"/>
                    <a:pt x="385" y="16858"/>
                    <a:pt x="249" y="16858"/>
                  </a:cubicBezTo>
                  <a:close/>
                  <a:moveTo>
                    <a:pt x="249" y="19668"/>
                  </a:moveTo>
                  <a:cubicBezTo>
                    <a:pt x="112" y="19668"/>
                    <a:pt x="0" y="19779"/>
                    <a:pt x="0" y="19915"/>
                  </a:cubicBezTo>
                  <a:lnTo>
                    <a:pt x="0" y="21321"/>
                  </a:lnTo>
                  <a:cubicBezTo>
                    <a:pt x="0" y="21457"/>
                    <a:pt x="112" y="21568"/>
                    <a:pt x="249" y="21568"/>
                  </a:cubicBezTo>
                  <a:cubicBezTo>
                    <a:pt x="385" y="21568"/>
                    <a:pt x="497" y="21457"/>
                    <a:pt x="497" y="21321"/>
                  </a:cubicBezTo>
                  <a:lnTo>
                    <a:pt x="497" y="19915"/>
                  </a:lnTo>
                  <a:cubicBezTo>
                    <a:pt x="497" y="19779"/>
                    <a:pt x="385" y="19668"/>
                    <a:pt x="249" y="196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409;p76">
              <a:extLst>
                <a:ext uri="{FF2B5EF4-FFF2-40B4-BE49-F238E27FC236}">
                  <a16:creationId xmlns:a16="http://schemas.microsoft.com/office/drawing/2014/main" id="{55EEFCCA-63E5-C342-A47D-E60A3FB1D5BD}"/>
                </a:ext>
              </a:extLst>
            </p:cNvPr>
            <p:cNvSpPr/>
            <p:nvPr/>
          </p:nvSpPr>
          <p:spPr>
            <a:xfrm>
              <a:off x="4435900" y="141075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9" y="1"/>
                  </a:moveTo>
                  <a:cubicBezTo>
                    <a:pt x="112" y="1"/>
                    <a:pt x="0" y="111"/>
                    <a:pt x="0" y="248"/>
                  </a:cubicBezTo>
                  <a:lnTo>
                    <a:pt x="0" y="992"/>
                  </a:lnTo>
                  <a:cubicBezTo>
                    <a:pt x="0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2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410;p76">
              <a:extLst>
                <a:ext uri="{FF2B5EF4-FFF2-40B4-BE49-F238E27FC236}">
                  <a16:creationId xmlns:a16="http://schemas.microsoft.com/office/drawing/2014/main" id="{8E1EE378-8336-A84D-8B21-2144C44FAA73}"/>
                </a:ext>
              </a:extLst>
            </p:cNvPr>
            <p:cNvSpPr/>
            <p:nvPr/>
          </p:nvSpPr>
          <p:spPr>
            <a:xfrm>
              <a:off x="4280250" y="953900"/>
              <a:ext cx="12425" cy="30975"/>
            </a:xfrm>
            <a:custGeom>
              <a:avLst/>
              <a:gdLst/>
              <a:ahLst/>
              <a:cxnLst/>
              <a:rect l="l" t="t" r="r" b="b"/>
              <a:pathLst>
                <a:path w="497" h="1239" extrusionOk="0">
                  <a:moveTo>
                    <a:pt x="248" y="0"/>
                  </a:moveTo>
                  <a:cubicBezTo>
                    <a:pt x="112" y="0"/>
                    <a:pt x="1" y="110"/>
                    <a:pt x="1" y="248"/>
                  </a:cubicBezTo>
                  <a:lnTo>
                    <a:pt x="1" y="991"/>
                  </a:lnTo>
                  <a:cubicBezTo>
                    <a:pt x="1" y="1128"/>
                    <a:pt x="112" y="1239"/>
                    <a:pt x="249" y="1239"/>
                  </a:cubicBezTo>
                  <a:cubicBezTo>
                    <a:pt x="385" y="1239"/>
                    <a:pt x="497" y="1128"/>
                    <a:pt x="497" y="991"/>
                  </a:cubicBezTo>
                  <a:lnTo>
                    <a:pt x="497" y="248"/>
                  </a:lnTo>
                  <a:cubicBezTo>
                    <a:pt x="497" y="110"/>
                    <a:pt x="385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411;p76">
              <a:extLst>
                <a:ext uri="{FF2B5EF4-FFF2-40B4-BE49-F238E27FC236}">
                  <a16:creationId xmlns:a16="http://schemas.microsoft.com/office/drawing/2014/main" id="{C9B6ECF4-913C-A14D-947B-C777A7C3586D}"/>
                </a:ext>
              </a:extLst>
            </p:cNvPr>
            <p:cNvSpPr/>
            <p:nvPr/>
          </p:nvSpPr>
          <p:spPr>
            <a:xfrm>
              <a:off x="4280250" y="1011900"/>
              <a:ext cx="12425" cy="446000"/>
            </a:xfrm>
            <a:custGeom>
              <a:avLst/>
              <a:gdLst/>
              <a:ahLst/>
              <a:cxnLst/>
              <a:rect l="l" t="t" r="r" b="b"/>
              <a:pathLst>
                <a:path w="497" h="17840" extrusionOk="0">
                  <a:moveTo>
                    <a:pt x="248" y="1"/>
                  </a:moveTo>
                  <a:cubicBezTo>
                    <a:pt x="112" y="1"/>
                    <a:pt x="1" y="111"/>
                    <a:pt x="1" y="248"/>
                  </a:cubicBezTo>
                  <a:lnTo>
                    <a:pt x="1" y="1825"/>
                  </a:lnTo>
                  <a:cubicBezTo>
                    <a:pt x="1" y="1961"/>
                    <a:pt x="112" y="2072"/>
                    <a:pt x="249" y="2072"/>
                  </a:cubicBezTo>
                  <a:lnTo>
                    <a:pt x="249" y="2073"/>
                  </a:lnTo>
                  <a:cubicBezTo>
                    <a:pt x="385" y="2073"/>
                    <a:pt x="497" y="1962"/>
                    <a:pt x="497" y="1825"/>
                  </a:cubicBezTo>
                  <a:lnTo>
                    <a:pt x="497" y="248"/>
                  </a:lnTo>
                  <a:cubicBezTo>
                    <a:pt x="497" y="111"/>
                    <a:pt x="385" y="1"/>
                    <a:pt x="248" y="1"/>
                  </a:cubicBezTo>
                  <a:close/>
                  <a:moveTo>
                    <a:pt x="248" y="3154"/>
                  </a:moveTo>
                  <a:cubicBezTo>
                    <a:pt x="112" y="3154"/>
                    <a:pt x="1" y="3264"/>
                    <a:pt x="1" y="3401"/>
                  </a:cubicBezTo>
                  <a:lnTo>
                    <a:pt x="1" y="4978"/>
                  </a:lnTo>
                  <a:cubicBezTo>
                    <a:pt x="1" y="5114"/>
                    <a:pt x="112" y="5226"/>
                    <a:pt x="249" y="5226"/>
                  </a:cubicBezTo>
                  <a:cubicBezTo>
                    <a:pt x="385" y="5226"/>
                    <a:pt x="497" y="5114"/>
                    <a:pt x="497" y="4978"/>
                  </a:cubicBezTo>
                  <a:lnTo>
                    <a:pt x="497" y="3401"/>
                  </a:lnTo>
                  <a:cubicBezTo>
                    <a:pt x="497" y="3264"/>
                    <a:pt x="385" y="3154"/>
                    <a:pt x="248" y="3154"/>
                  </a:cubicBezTo>
                  <a:close/>
                  <a:moveTo>
                    <a:pt x="248" y="6307"/>
                  </a:moveTo>
                  <a:cubicBezTo>
                    <a:pt x="112" y="6307"/>
                    <a:pt x="1" y="6417"/>
                    <a:pt x="1" y="6555"/>
                  </a:cubicBezTo>
                  <a:lnTo>
                    <a:pt x="1" y="8131"/>
                  </a:lnTo>
                  <a:cubicBezTo>
                    <a:pt x="1" y="8269"/>
                    <a:pt x="112" y="8379"/>
                    <a:pt x="249" y="8379"/>
                  </a:cubicBezTo>
                  <a:cubicBezTo>
                    <a:pt x="385" y="8379"/>
                    <a:pt x="497" y="8269"/>
                    <a:pt x="497" y="8131"/>
                  </a:cubicBezTo>
                  <a:lnTo>
                    <a:pt x="497" y="6555"/>
                  </a:lnTo>
                  <a:cubicBezTo>
                    <a:pt x="497" y="6417"/>
                    <a:pt x="385" y="6307"/>
                    <a:pt x="248" y="6307"/>
                  </a:cubicBezTo>
                  <a:close/>
                  <a:moveTo>
                    <a:pt x="248" y="9460"/>
                  </a:moveTo>
                  <a:cubicBezTo>
                    <a:pt x="112" y="9460"/>
                    <a:pt x="1" y="9572"/>
                    <a:pt x="1" y="9708"/>
                  </a:cubicBezTo>
                  <a:lnTo>
                    <a:pt x="1" y="11285"/>
                  </a:lnTo>
                  <a:cubicBezTo>
                    <a:pt x="1" y="11422"/>
                    <a:pt x="112" y="11532"/>
                    <a:pt x="249" y="11532"/>
                  </a:cubicBezTo>
                  <a:cubicBezTo>
                    <a:pt x="385" y="11532"/>
                    <a:pt x="497" y="11422"/>
                    <a:pt x="497" y="11285"/>
                  </a:cubicBezTo>
                  <a:lnTo>
                    <a:pt x="497" y="9708"/>
                  </a:lnTo>
                  <a:cubicBezTo>
                    <a:pt x="497" y="9572"/>
                    <a:pt x="385" y="9460"/>
                    <a:pt x="248" y="9460"/>
                  </a:cubicBezTo>
                  <a:close/>
                  <a:moveTo>
                    <a:pt x="248" y="12614"/>
                  </a:moveTo>
                  <a:cubicBezTo>
                    <a:pt x="112" y="12614"/>
                    <a:pt x="1" y="12725"/>
                    <a:pt x="1" y="12861"/>
                  </a:cubicBezTo>
                  <a:lnTo>
                    <a:pt x="1" y="14438"/>
                  </a:lnTo>
                  <a:cubicBezTo>
                    <a:pt x="1" y="14575"/>
                    <a:pt x="112" y="14686"/>
                    <a:pt x="249" y="14686"/>
                  </a:cubicBezTo>
                  <a:cubicBezTo>
                    <a:pt x="385" y="14686"/>
                    <a:pt x="497" y="14575"/>
                    <a:pt x="497" y="14438"/>
                  </a:cubicBezTo>
                  <a:lnTo>
                    <a:pt x="497" y="12861"/>
                  </a:lnTo>
                  <a:cubicBezTo>
                    <a:pt x="497" y="12725"/>
                    <a:pt x="385" y="12614"/>
                    <a:pt x="248" y="12614"/>
                  </a:cubicBezTo>
                  <a:close/>
                  <a:moveTo>
                    <a:pt x="248" y="15767"/>
                  </a:moveTo>
                  <a:cubicBezTo>
                    <a:pt x="112" y="15767"/>
                    <a:pt x="1" y="15878"/>
                    <a:pt x="1" y="16014"/>
                  </a:cubicBezTo>
                  <a:lnTo>
                    <a:pt x="1" y="17591"/>
                  </a:lnTo>
                  <a:cubicBezTo>
                    <a:pt x="1" y="17729"/>
                    <a:pt x="112" y="17840"/>
                    <a:pt x="249" y="17840"/>
                  </a:cubicBezTo>
                  <a:cubicBezTo>
                    <a:pt x="385" y="17840"/>
                    <a:pt x="497" y="17729"/>
                    <a:pt x="497" y="17591"/>
                  </a:cubicBezTo>
                  <a:lnTo>
                    <a:pt x="497" y="16014"/>
                  </a:lnTo>
                  <a:cubicBezTo>
                    <a:pt x="497" y="15878"/>
                    <a:pt x="385" y="15767"/>
                    <a:pt x="248" y="157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412;p76">
              <a:extLst>
                <a:ext uri="{FF2B5EF4-FFF2-40B4-BE49-F238E27FC236}">
                  <a16:creationId xmlns:a16="http://schemas.microsoft.com/office/drawing/2014/main" id="{8FC6B862-3B2D-5C4D-95AA-AE9FCEB3CBBB}"/>
                </a:ext>
              </a:extLst>
            </p:cNvPr>
            <p:cNvSpPr/>
            <p:nvPr/>
          </p:nvSpPr>
          <p:spPr>
            <a:xfrm>
              <a:off x="4280250" y="1484900"/>
              <a:ext cx="12425" cy="31000"/>
            </a:xfrm>
            <a:custGeom>
              <a:avLst/>
              <a:gdLst/>
              <a:ahLst/>
              <a:cxnLst/>
              <a:rect l="l" t="t" r="r" b="b"/>
              <a:pathLst>
                <a:path w="497" h="1240" extrusionOk="0">
                  <a:moveTo>
                    <a:pt x="248" y="0"/>
                  </a:moveTo>
                  <a:cubicBezTo>
                    <a:pt x="112" y="0"/>
                    <a:pt x="1" y="111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9" y="1240"/>
                  </a:cubicBezTo>
                  <a:cubicBezTo>
                    <a:pt x="385" y="1240"/>
                    <a:pt x="497" y="1129"/>
                    <a:pt x="497" y="991"/>
                  </a:cubicBezTo>
                  <a:lnTo>
                    <a:pt x="497" y="249"/>
                  </a:lnTo>
                  <a:cubicBezTo>
                    <a:pt x="497" y="111"/>
                    <a:pt x="385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413;p76">
              <a:extLst>
                <a:ext uri="{FF2B5EF4-FFF2-40B4-BE49-F238E27FC236}">
                  <a16:creationId xmlns:a16="http://schemas.microsoft.com/office/drawing/2014/main" id="{0CD20B01-CBD0-F948-95BA-D865E024657A}"/>
                </a:ext>
              </a:extLst>
            </p:cNvPr>
            <p:cNvSpPr/>
            <p:nvPr/>
          </p:nvSpPr>
          <p:spPr>
            <a:xfrm>
              <a:off x="4124600" y="864025"/>
              <a:ext cx="12400" cy="31000"/>
            </a:xfrm>
            <a:custGeom>
              <a:avLst/>
              <a:gdLst/>
              <a:ahLst/>
              <a:cxnLst/>
              <a:rect l="l" t="t" r="r" b="b"/>
              <a:pathLst>
                <a:path w="496" h="1240" extrusionOk="0">
                  <a:moveTo>
                    <a:pt x="248" y="0"/>
                  </a:moveTo>
                  <a:cubicBezTo>
                    <a:pt x="112" y="0"/>
                    <a:pt x="1" y="111"/>
                    <a:pt x="1" y="248"/>
                  </a:cubicBezTo>
                  <a:lnTo>
                    <a:pt x="1" y="992"/>
                  </a:lnTo>
                  <a:cubicBezTo>
                    <a:pt x="1" y="1128"/>
                    <a:pt x="112" y="1239"/>
                    <a:pt x="248" y="1239"/>
                  </a:cubicBezTo>
                  <a:cubicBezTo>
                    <a:pt x="386" y="1239"/>
                    <a:pt x="496" y="1128"/>
                    <a:pt x="496" y="992"/>
                  </a:cubicBezTo>
                  <a:lnTo>
                    <a:pt x="496" y="248"/>
                  </a:lnTo>
                  <a:cubicBezTo>
                    <a:pt x="496" y="111"/>
                    <a:pt x="386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414;p76">
              <a:extLst>
                <a:ext uri="{FF2B5EF4-FFF2-40B4-BE49-F238E27FC236}">
                  <a16:creationId xmlns:a16="http://schemas.microsoft.com/office/drawing/2014/main" id="{66D59D8D-13BE-BB45-8155-B2E4B907504F}"/>
                </a:ext>
              </a:extLst>
            </p:cNvPr>
            <p:cNvSpPr/>
            <p:nvPr/>
          </p:nvSpPr>
          <p:spPr>
            <a:xfrm>
              <a:off x="4124600" y="921525"/>
              <a:ext cx="12425" cy="750550"/>
            </a:xfrm>
            <a:custGeom>
              <a:avLst/>
              <a:gdLst/>
              <a:ahLst/>
              <a:cxnLst/>
              <a:rect l="l" t="t" r="r" b="b"/>
              <a:pathLst>
                <a:path w="497" h="30022" extrusionOk="0">
                  <a:moveTo>
                    <a:pt x="248" y="0"/>
                  </a:moveTo>
                  <a:cubicBezTo>
                    <a:pt x="112" y="0"/>
                    <a:pt x="1" y="111"/>
                    <a:pt x="1" y="249"/>
                  </a:cubicBezTo>
                  <a:lnTo>
                    <a:pt x="1" y="1802"/>
                  </a:lnTo>
                  <a:cubicBezTo>
                    <a:pt x="1" y="1939"/>
                    <a:pt x="112" y="2050"/>
                    <a:pt x="248" y="2050"/>
                  </a:cubicBezTo>
                  <a:lnTo>
                    <a:pt x="248" y="2048"/>
                  </a:lnTo>
                  <a:cubicBezTo>
                    <a:pt x="385" y="2048"/>
                    <a:pt x="495" y="1938"/>
                    <a:pt x="496" y="1802"/>
                  </a:cubicBezTo>
                  <a:lnTo>
                    <a:pt x="496" y="249"/>
                  </a:lnTo>
                  <a:cubicBezTo>
                    <a:pt x="496" y="111"/>
                    <a:pt x="386" y="0"/>
                    <a:pt x="248" y="0"/>
                  </a:cubicBezTo>
                  <a:close/>
                  <a:moveTo>
                    <a:pt x="248" y="3109"/>
                  </a:moveTo>
                  <a:cubicBezTo>
                    <a:pt x="112" y="3109"/>
                    <a:pt x="1" y="3220"/>
                    <a:pt x="1" y="3356"/>
                  </a:cubicBezTo>
                  <a:lnTo>
                    <a:pt x="1" y="4910"/>
                  </a:lnTo>
                  <a:cubicBezTo>
                    <a:pt x="1" y="5047"/>
                    <a:pt x="112" y="5158"/>
                    <a:pt x="248" y="5158"/>
                  </a:cubicBezTo>
                  <a:lnTo>
                    <a:pt x="248" y="5156"/>
                  </a:lnTo>
                  <a:cubicBezTo>
                    <a:pt x="385" y="5156"/>
                    <a:pt x="496" y="5046"/>
                    <a:pt x="496" y="4910"/>
                  </a:cubicBezTo>
                  <a:lnTo>
                    <a:pt x="496" y="3356"/>
                  </a:lnTo>
                  <a:cubicBezTo>
                    <a:pt x="496" y="3220"/>
                    <a:pt x="386" y="3109"/>
                    <a:pt x="248" y="3109"/>
                  </a:cubicBezTo>
                  <a:close/>
                  <a:moveTo>
                    <a:pt x="248" y="6216"/>
                  </a:moveTo>
                  <a:cubicBezTo>
                    <a:pt x="112" y="6216"/>
                    <a:pt x="1" y="6327"/>
                    <a:pt x="1" y="6464"/>
                  </a:cubicBezTo>
                  <a:lnTo>
                    <a:pt x="1" y="8017"/>
                  </a:lnTo>
                  <a:cubicBezTo>
                    <a:pt x="1" y="8155"/>
                    <a:pt x="112" y="8266"/>
                    <a:pt x="248" y="8266"/>
                  </a:cubicBezTo>
                  <a:lnTo>
                    <a:pt x="248" y="8264"/>
                  </a:lnTo>
                  <a:cubicBezTo>
                    <a:pt x="385" y="8264"/>
                    <a:pt x="496" y="8154"/>
                    <a:pt x="496" y="8017"/>
                  </a:cubicBezTo>
                  <a:lnTo>
                    <a:pt x="496" y="6464"/>
                  </a:lnTo>
                  <a:cubicBezTo>
                    <a:pt x="496" y="6327"/>
                    <a:pt x="386" y="6216"/>
                    <a:pt x="248" y="6216"/>
                  </a:cubicBezTo>
                  <a:close/>
                  <a:moveTo>
                    <a:pt x="248" y="9325"/>
                  </a:moveTo>
                  <a:cubicBezTo>
                    <a:pt x="112" y="9325"/>
                    <a:pt x="1" y="9436"/>
                    <a:pt x="1" y="9572"/>
                  </a:cubicBezTo>
                  <a:lnTo>
                    <a:pt x="1" y="11126"/>
                  </a:lnTo>
                  <a:cubicBezTo>
                    <a:pt x="1" y="11263"/>
                    <a:pt x="112" y="11373"/>
                    <a:pt x="248" y="11373"/>
                  </a:cubicBezTo>
                  <a:lnTo>
                    <a:pt x="248" y="11372"/>
                  </a:lnTo>
                  <a:cubicBezTo>
                    <a:pt x="385" y="11372"/>
                    <a:pt x="496" y="11262"/>
                    <a:pt x="496" y="11126"/>
                  </a:cubicBezTo>
                  <a:lnTo>
                    <a:pt x="496" y="9572"/>
                  </a:lnTo>
                  <a:cubicBezTo>
                    <a:pt x="496" y="9436"/>
                    <a:pt x="386" y="9325"/>
                    <a:pt x="248" y="9325"/>
                  </a:cubicBezTo>
                  <a:close/>
                  <a:moveTo>
                    <a:pt x="248" y="12432"/>
                  </a:moveTo>
                  <a:cubicBezTo>
                    <a:pt x="112" y="12432"/>
                    <a:pt x="1" y="12543"/>
                    <a:pt x="1" y="12680"/>
                  </a:cubicBezTo>
                  <a:lnTo>
                    <a:pt x="1" y="14233"/>
                  </a:lnTo>
                  <a:cubicBezTo>
                    <a:pt x="1" y="14371"/>
                    <a:pt x="112" y="14481"/>
                    <a:pt x="248" y="14481"/>
                  </a:cubicBezTo>
                  <a:lnTo>
                    <a:pt x="248" y="14480"/>
                  </a:lnTo>
                  <a:cubicBezTo>
                    <a:pt x="385" y="14480"/>
                    <a:pt x="496" y="14370"/>
                    <a:pt x="496" y="14233"/>
                  </a:cubicBezTo>
                  <a:lnTo>
                    <a:pt x="496" y="12680"/>
                  </a:lnTo>
                  <a:cubicBezTo>
                    <a:pt x="496" y="12543"/>
                    <a:pt x="386" y="12432"/>
                    <a:pt x="248" y="12432"/>
                  </a:cubicBezTo>
                  <a:close/>
                  <a:moveTo>
                    <a:pt x="248" y="15540"/>
                  </a:moveTo>
                  <a:cubicBezTo>
                    <a:pt x="112" y="15540"/>
                    <a:pt x="1" y="15650"/>
                    <a:pt x="1" y="15787"/>
                  </a:cubicBezTo>
                  <a:lnTo>
                    <a:pt x="1" y="17342"/>
                  </a:lnTo>
                  <a:cubicBezTo>
                    <a:pt x="1" y="17479"/>
                    <a:pt x="112" y="17589"/>
                    <a:pt x="248" y="17589"/>
                  </a:cubicBezTo>
                  <a:lnTo>
                    <a:pt x="248" y="17588"/>
                  </a:lnTo>
                  <a:cubicBezTo>
                    <a:pt x="386" y="17588"/>
                    <a:pt x="496" y="17478"/>
                    <a:pt x="496" y="17341"/>
                  </a:cubicBezTo>
                  <a:lnTo>
                    <a:pt x="496" y="15787"/>
                  </a:lnTo>
                  <a:cubicBezTo>
                    <a:pt x="496" y="15650"/>
                    <a:pt x="386" y="15540"/>
                    <a:pt x="248" y="15540"/>
                  </a:cubicBezTo>
                  <a:close/>
                  <a:moveTo>
                    <a:pt x="248" y="18647"/>
                  </a:moveTo>
                  <a:cubicBezTo>
                    <a:pt x="112" y="18647"/>
                    <a:pt x="1" y="18757"/>
                    <a:pt x="1" y="18895"/>
                  </a:cubicBezTo>
                  <a:lnTo>
                    <a:pt x="1" y="20451"/>
                  </a:lnTo>
                  <a:cubicBezTo>
                    <a:pt x="1" y="20587"/>
                    <a:pt x="112" y="20698"/>
                    <a:pt x="248" y="20698"/>
                  </a:cubicBezTo>
                  <a:lnTo>
                    <a:pt x="248" y="20697"/>
                  </a:lnTo>
                  <a:cubicBezTo>
                    <a:pt x="386" y="20697"/>
                    <a:pt x="497" y="20586"/>
                    <a:pt x="496" y="20448"/>
                  </a:cubicBezTo>
                  <a:lnTo>
                    <a:pt x="496" y="18895"/>
                  </a:lnTo>
                  <a:cubicBezTo>
                    <a:pt x="496" y="18757"/>
                    <a:pt x="386" y="18647"/>
                    <a:pt x="248" y="18647"/>
                  </a:cubicBezTo>
                  <a:close/>
                  <a:moveTo>
                    <a:pt x="248" y="21757"/>
                  </a:moveTo>
                  <a:cubicBezTo>
                    <a:pt x="112" y="21757"/>
                    <a:pt x="1" y="21867"/>
                    <a:pt x="1" y="22004"/>
                  </a:cubicBezTo>
                  <a:lnTo>
                    <a:pt x="1" y="23558"/>
                  </a:lnTo>
                  <a:cubicBezTo>
                    <a:pt x="1" y="23694"/>
                    <a:pt x="112" y="23806"/>
                    <a:pt x="248" y="23806"/>
                  </a:cubicBezTo>
                  <a:cubicBezTo>
                    <a:pt x="385" y="23806"/>
                    <a:pt x="496" y="23694"/>
                    <a:pt x="496" y="23558"/>
                  </a:cubicBezTo>
                  <a:lnTo>
                    <a:pt x="496" y="22004"/>
                  </a:lnTo>
                  <a:cubicBezTo>
                    <a:pt x="496" y="21867"/>
                    <a:pt x="386" y="21757"/>
                    <a:pt x="248" y="21757"/>
                  </a:cubicBezTo>
                  <a:close/>
                  <a:moveTo>
                    <a:pt x="248" y="24864"/>
                  </a:moveTo>
                  <a:cubicBezTo>
                    <a:pt x="112" y="24864"/>
                    <a:pt x="1" y="24975"/>
                    <a:pt x="1" y="25113"/>
                  </a:cubicBezTo>
                  <a:lnTo>
                    <a:pt x="1" y="26667"/>
                  </a:lnTo>
                  <a:cubicBezTo>
                    <a:pt x="1" y="26803"/>
                    <a:pt x="112" y="26914"/>
                    <a:pt x="248" y="26914"/>
                  </a:cubicBezTo>
                  <a:lnTo>
                    <a:pt x="248" y="26913"/>
                  </a:lnTo>
                  <a:cubicBezTo>
                    <a:pt x="385" y="26913"/>
                    <a:pt x="496" y="26803"/>
                    <a:pt x="496" y="26667"/>
                  </a:cubicBezTo>
                  <a:lnTo>
                    <a:pt x="496" y="25113"/>
                  </a:lnTo>
                  <a:cubicBezTo>
                    <a:pt x="496" y="24975"/>
                    <a:pt x="386" y="24864"/>
                    <a:pt x="248" y="24864"/>
                  </a:cubicBezTo>
                  <a:close/>
                  <a:moveTo>
                    <a:pt x="248" y="27972"/>
                  </a:moveTo>
                  <a:cubicBezTo>
                    <a:pt x="112" y="27972"/>
                    <a:pt x="1" y="28083"/>
                    <a:pt x="1" y="28220"/>
                  </a:cubicBezTo>
                  <a:lnTo>
                    <a:pt x="1" y="29774"/>
                  </a:lnTo>
                  <a:cubicBezTo>
                    <a:pt x="1" y="29910"/>
                    <a:pt x="112" y="30022"/>
                    <a:pt x="248" y="30022"/>
                  </a:cubicBezTo>
                  <a:cubicBezTo>
                    <a:pt x="386" y="30022"/>
                    <a:pt x="496" y="29910"/>
                    <a:pt x="496" y="29774"/>
                  </a:cubicBezTo>
                  <a:lnTo>
                    <a:pt x="496" y="28220"/>
                  </a:lnTo>
                  <a:cubicBezTo>
                    <a:pt x="496" y="28083"/>
                    <a:pt x="386" y="27972"/>
                    <a:pt x="248" y="27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415;p76">
              <a:extLst>
                <a:ext uri="{FF2B5EF4-FFF2-40B4-BE49-F238E27FC236}">
                  <a16:creationId xmlns:a16="http://schemas.microsoft.com/office/drawing/2014/main" id="{6F3B7178-483F-984A-A78D-8115685D3480}"/>
                </a:ext>
              </a:extLst>
            </p:cNvPr>
            <p:cNvSpPr/>
            <p:nvPr/>
          </p:nvSpPr>
          <p:spPr>
            <a:xfrm>
              <a:off x="4124600" y="1698525"/>
              <a:ext cx="12400" cy="31025"/>
            </a:xfrm>
            <a:custGeom>
              <a:avLst/>
              <a:gdLst/>
              <a:ahLst/>
              <a:cxnLst/>
              <a:rect l="l" t="t" r="r" b="b"/>
              <a:pathLst>
                <a:path w="496" h="1241" extrusionOk="0">
                  <a:moveTo>
                    <a:pt x="248" y="0"/>
                  </a:moveTo>
                  <a:cubicBezTo>
                    <a:pt x="112" y="0"/>
                    <a:pt x="1" y="112"/>
                    <a:pt x="1" y="249"/>
                  </a:cubicBezTo>
                  <a:lnTo>
                    <a:pt x="1" y="991"/>
                  </a:lnTo>
                  <a:cubicBezTo>
                    <a:pt x="1" y="1129"/>
                    <a:pt x="112" y="1240"/>
                    <a:pt x="248" y="1240"/>
                  </a:cubicBezTo>
                  <a:cubicBezTo>
                    <a:pt x="386" y="1240"/>
                    <a:pt x="496" y="1129"/>
                    <a:pt x="496" y="991"/>
                  </a:cubicBezTo>
                  <a:lnTo>
                    <a:pt x="496" y="249"/>
                  </a:lnTo>
                  <a:cubicBezTo>
                    <a:pt x="496" y="112"/>
                    <a:pt x="386" y="0"/>
                    <a:pt x="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16;p76">
              <a:extLst>
                <a:ext uri="{FF2B5EF4-FFF2-40B4-BE49-F238E27FC236}">
                  <a16:creationId xmlns:a16="http://schemas.microsoft.com/office/drawing/2014/main" id="{75F8FCAA-BFDE-5446-9CA8-00614F8411AB}"/>
                </a:ext>
              </a:extLst>
            </p:cNvPr>
            <p:cNvSpPr/>
            <p:nvPr/>
          </p:nvSpPr>
          <p:spPr>
            <a:xfrm>
              <a:off x="3968925" y="774300"/>
              <a:ext cx="12425" cy="30850"/>
            </a:xfrm>
            <a:custGeom>
              <a:avLst/>
              <a:gdLst/>
              <a:ahLst/>
              <a:cxnLst/>
              <a:rect l="l" t="t" r="r" b="b"/>
              <a:pathLst>
                <a:path w="497" h="1234" extrusionOk="0">
                  <a:moveTo>
                    <a:pt x="249" y="0"/>
                  </a:moveTo>
                  <a:cubicBezTo>
                    <a:pt x="114" y="0"/>
                    <a:pt x="4" y="108"/>
                    <a:pt x="1" y="242"/>
                  </a:cubicBezTo>
                  <a:lnTo>
                    <a:pt x="1" y="986"/>
                  </a:lnTo>
                  <a:cubicBezTo>
                    <a:pt x="1" y="1123"/>
                    <a:pt x="112" y="1233"/>
                    <a:pt x="249" y="1233"/>
                  </a:cubicBezTo>
                  <a:cubicBezTo>
                    <a:pt x="386" y="1233"/>
                    <a:pt x="497" y="1123"/>
                    <a:pt x="497" y="986"/>
                  </a:cubicBezTo>
                  <a:lnTo>
                    <a:pt x="497" y="242"/>
                  </a:lnTo>
                  <a:cubicBezTo>
                    <a:pt x="494" y="108"/>
                    <a:pt x="384" y="0"/>
                    <a:pt x="2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17;p76">
              <a:extLst>
                <a:ext uri="{FF2B5EF4-FFF2-40B4-BE49-F238E27FC236}">
                  <a16:creationId xmlns:a16="http://schemas.microsoft.com/office/drawing/2014/main" id="{57786CEE-EC5D-DF4F-B511-4CDE965EAE6B}"/>
                </a:ext>
              </a:extLst>
            </p:cNvPr>
            <p:cNvSpPr/>
            <p:nvPr/>
          </p:nvSpPr>
          <p:spPr>
            <a:xfrm>
              <a:off x="3968850" y="829525"/>
              <a:ext cx="12600" cy="928275"/>
            </a:xfrm>
            <a:custGeom>
              <a:avLst/>
              <a:gdLst/>
              <a:ahLst/>
              <a:cxnLst/>
              <a:rect l="l" t="t" r="r" b="b"/>
              <a:pathLst>
                <a:path w="504" h="37131" extrusionOk="0">
                  <a:moveTo>
                    <a:pt x="252" y="0"/>
                  </a:moveTo>
                  <a:cubicBezTo>
                    <a:pt x="117" y="0"/>
                    <a:pt x="7" y="108"/>
                    <a:pt x="4" y="242"/>
                  </a:cubicBezTo>
                  <a:lnTo>
                    <a:pt x="4" y="1708"/>
                  </a:lnTo>
                  <a:cubicBezTo>
                    <a:pt x="4" y="1845"/>
                    <a:pt x="115" y="1956"/>
                    <a:pt x="252" y="1956"/>
                  </a:cubicBezTo>
                  <a:cubicBezTo>
                    <a:pt x="389" y="1956"/>
                    <a:pt x="500" y="1845"/>
                    <a:pt x="500" y="1709"/>
                  </a:cubicBezTo>
                  <a:lnTo>
                    <a:pt x="500" y="242"/>
                  </a:lnTo>
                  <a:cubicBezTo>
                    <a:pt x="497" y="108"/>
                    <a:pt x="387" y="0"/>
                    <a:pt x="252" y="0"/>
                  </a:cubicBezTo>
                  <a:close/>
                  <a:moveTo>
                    <a:pt x="252" y="2931"/>
                  </a:moveTo>
                  <a:cubicBezTo>
                    <a:pt x="117" y="2931"/>
                    <a:pt x="7" y="3039"/>
                    <a:pt x="4" y="3173"/>
                  </a:cubicBezTo>
                  <a:lnTo>
                    <a:pt x="4" y="4640"/>
                  </a:lnTo>
                  <a:cubicBezTo>
                    <a:pt x="4" y="4776"/>
                    <a:pt x="115" y="4887"/>
                    <a:pt x="252" y="4887"/>
                  </a:cubicBezTo>
                  <a:cubicBezTo>
                    <a:pt x="389" y="4887"/>
                    <a:pt x="500" y="4776"/>
                    <a:pt x="500" y="4640"/>
                  </a:cubicBezTo>
                  <a:lnTo>
                    <a:pt x="500" y="3173"/>
                  </a:lnTo>
                  <a:cubicBezTo>
                    <a:pt x="497" y="3039"/>
                    <a:pt x="387" y="2931"/>
                    <a:pt x="252" y="2931"/>
                  </a:cubicBezTo>
                  <a:close/>
                  <a:moveTo>
                    <a:pt x="252" y="5863"/>
                  </a:moveTo>
                  <a:cubicBezTo>
                    <a:pt x="117" y="5863"/>
                    <a:pt x="7" y="5970"/>
                    <a:pt x="4" y="6105"/>
                  </a:cubicBezTo>
                  <a:lnTo>
                    <a:pt x="4" y="7570"/>
                  </a:lnTo>
                  <a:cubicBezTo>
                    <a:pt x="4" y="7708"/>
                    <a:pt x="115" y="7818"/>
                    <a:pt x="252" y="7818"/>
                  </a:cubicBezTo>
                  <a:cubicBezTo>
                    <a:pt x="389" y="7818"/>
                    <a:pt x="500" y="7708"/>
                    <a:pt x="500" y="7570"/>
                  </a:cubicBezTo>
                  <a:lnTo>
                    <a:pt x="500" y="6105"/>
                  </a:lnTo>
                  <a:cubicBezTo>
                    <a:pt x="497" y="5970"/>
                    <a:pt x="387" y="5863"/>
                    <a:pt x="252" y="5863"/>
                  </a:cubicBezTo>
                  <a:close/>
                  <a:moveTo>
                    <a:pt x="252" y="8794"/>
                  </a:moveTo>
                  <a:cubicBezTo>
                    <a:pt x="117" y="8794"/>
                    <a:pt x="7" y="8902"/>
                    <a:pt x="4" y="9036"/>
                  </a:cubicBezTo>
                  <a:lnTo>
                    <a:pt x="4" y="10501"/>
                  </a:lnTo>
                  <a:cubicBezTo>
                    <a:pt x="4" y="10639"/>
                    <a:pt x="115" y="10750"/>
                    <a:pt x="252" y="10750"/>
                  </a:cubicBezTo>
                  <a:cubicBezTo>
                    <a:pt x="389" y="10750"/>
                    <a:pt x="500" y="10639"/>
                    <a:pt x="500" y="10501"/>
                  </a:cubicBezTo>
                  <a:lnTo>
                    <a:pt x="500" y="9036"/>
                  </a:lnTo>
                  <a:cubicBezTo>
                    <a:pt x="497" y="8902"/>
                    <a:pt x="387" y="8794"/>
                    <a:pt x="252" y="8794"/>
                  </a:cubicBezTo>
                  <a:close/>
                  <a:moveTo>
                    <a:pt x="252" y="11726"/>
                  </a:moveTo>
                  <a:cubicBezTo>
                    <a:pt x="117" y="11726"/>
                    <a:pt x="7" y="11833"/>
                    <a:pt x="4" y="11968"/>
                  </a:cubicBezTo>
                  <a:lnTo>
                    <a:pt x="4" y="13433"/>
                  </a:lnTo>
                  <a:cubicBezTo>
                    <a:pt x="4" y="13569"/>
                    <a:pt x="115" y="13681"/>
                    <a:pt x="252" y="13681"/>
                  </a:cubicBezTo>
                  <a:cubicBezTo>
                    <a:pt x="389" y="13681"/>
                    <a:pt x="500" y="13569"/>
                    <a:pt x="500" y="13433"/>
                  </a:cubicBezTo>
                  <a:lnTo>
                    <a:pt x="500" y="11968"/>
                  </a:lnTo>
                  <a:cubicBezTo>
                    <a:pt x="497" y="11833"/>
                    <a:pt x="387" y="11726"/>
                    <a:pt x="252" y="11726"/>
                  </a:cubicBezTo>
                  <a:close/>
                  <a:moveTo>
                    <a:pt x="252" y="14657"/>
                  </a:moveTo>
                  <a:cubicBezTo>
                    <a:pt x="117" y="14657"/>
                    <a:pt x="7" y="14763"/>
                    <a:pt x="4" y="14899"/>
                  </a:cubicBezTo>
                  <a:lnTo>
                    <a:pt x="4" y="16364"/>
                  </a:lnTo>
                  <a:cubicBezTo>
                    <a:pt x="4" y="16501"/>
                    <a:pt x="115" y="16613"/>
                    <a:pt x="252" y="16613"/>
                  </a:cubicBezTo>
                  <a:cubicBezTo>
                    <a:pt x="389" y="16613"/>
                    <a:pt x="500" y="16501"/>
                    <a:pt x="500" y="16364"/>
                  </a:cubicBezTo>
                  <a:lnTo>
                    <a:pt x="500" y="14899"/>
                  </a:lnTo>
                  <a:cubicBezTo>
                    <a:pt x="497" y="14763"/>
                    <a:pt x="387" y="14657"/>
                    <a:pt x="252" y="14657"/>
                  </a:cubicBezTo>
                  <a:close/>
                  <a:moveTo>
                    <a:pt x="252" y="17587"/>
                  </a:moveTo>
                  <a:cubicBezTo>
                    <a:pt x="117" y="17587"/>
                    <a:pt x="7" y="17695"/>
                    <a:pt x="4" y="17829"/>
                  </a:cubicBezTo>
                  <a:lnTo>
                    <a:pt x="4" y="19296"/>
                  </a:lnTo>
                  <a:cubicBezTo>
                    <a:pt x="4" y="19432"/>
                    <a:pt x="115" y="19543"/>
                    <a:pt x="252" y="19543"/>
                  </a:cubicBezTo>
                  <a:cubicBezTo>
                    <a:pt x="389" y="19543"/>
                    <a:pt x="500" y="19432"/>
                    <a:pt x="500" y="19296"/>
                  </a:cubicBezTo>
                  <a:lnTo>
                    <a:pt x="500" y="17829"/>
                  </a:lnTo>
                  <a:cubicBezTo>
                    <a:pt x="497" y="17695"/>
                    <a:pt x="387" y="17587"/>
                    <a:pt x="252" y="17587"/>
                  </a:cubicBezTo>
                  <a:close/>
                  <a:moveTo>
                    <a:pt x="252" y="20519"/>
                  </a:moveTo>
                  <a:cubicBezTo>
                    <a:pt x="117" y="20519"/>
                    <a:pt x="7" y="20626"/>
                    <a:pt x="4" y="20761"/>
                  </a:cubicBezTo>
                  <a:lnTo>
                    <a:pt x="4" y="22227"/>
                  </a:lnTo>
                  <a:cubicBezTo>
                    <a:pt x="4" y="22363"/>
                    <a:pt x="115" y="22474"/>
                    <a:pt x="252" y="22474"/>
                  </a:cubicBezTo>
                  <a:cubicBezTo>
                    <a:pt x="389" y="22474"/>
                    <a:pt x="500" y="22363"/>
                    <a:pt x="500" y="22227"/>
                  </a:cubicBezTo>
                  <a:lnTo>
                    <a:pt x="500" y="20761"/>
                  </a:lnTo>
                  <a:cubicBezTo>
                    <a:pt x="497" y="20626"/>
                    <a:pt x="387" y="20519"/>
                    <a:pt x="252" y="20519"/>
                  </a:cubicBezTo>
                  <a:close/>
                  <a:moveTo>
                    <a:pt x="252" y="23450"/>
                  </a:moveTo>
                  <a:cubicBezTo>
                    <a:pt x="117" y="23450"/>
                    <a:pt x="7" y="23558"/>
                    <a:pt x="4" y="23692"/>
                  </a:cubicBezTo>
                  <a:lnTo>
                    <a:pt x="4" y="25158"/>
                  </a:lnTo>
                  <a:cubicBezTo>
                    <a:pt x="4" y="25295"/>
                    <a:pt x="115" y="25405"/>
                    <a:pt x="252" y="25405"/>
                  </a:cubicBezTo>
                  <a:cubicBezTo>
                    <a:pt x="389" y="25405"/>
                    <a:pt x="500" y="25295"/>
                    <a:pt x="500" y="25158"/>
                  </a:cubicBezTo>
                  <a:lnTo>
                    <a:pt x="500" y="23692"/>
                  </a:lnTo>
                  <a:cubicBezTo>
                    <a:pt x="497" y="23558"/>
                    <a:pt x="387" y="23450"/>
                    <a:pt x="252" y="23450"/>
                  </a:cubicBezTo>
                  <a:close/>
                  <a:moveTo>
                    <a:pt x="252" y="26381"/>
                  </a:moveTo>
                  <a:cubicBezTo>
                    <a:pt x="117" y="26381"/>
                    <a:pt x="7" y="26489"/>
                    <a:pt x="4" y="26623"/>
                  </a:cubicBezTo>
                  <a:lnTo>
                    <a:pt x="4" y="28090"/>
                  </a:lnTo>
                  <a:cubicBezTo>
                    <a:pt x="4" y="28226"/>
                    <a:pt x="115" y="28337"/>
                    <a:pt x="252" y="28337"/>
                  </a:cubicBezTo>
                  <a:cubicBezTo>
                    <a:pt x="389" y="28337"/>
                    <a:pt x="500" y="28226"/>
                    <a:pt x="500" y="28090"/>
                  </a:cubicBezTo>
                  <a:lnTo>
                    <a:pt x="500" y="26623"/>
                  </a:lnTo>
                  <a:cubicBezTo>
                    <a:pt x="497" y="26489"/>
                    <a:pt x="387" y="26381"/>
                    <a:pt x="252" y="26381"/>
                  </a:cubicBezTo>
                  <a:close/>
                  <a:moveTo>
                    <a:pt x="252" y="29313"/>
                  </a:moveTo>
                  <a:cubicBezTo>
                    <a:pt x="117" y="29313"/>
                    <a:pt x="7" y="29420"/>
                    <a:pt x="4" y="29555"/>
                  </a:cubicBezTo>
                  <a:lnTo>
                    <a:pt x="4" y="31020"/>
                  </a:lnTo>
                  <a:cubicBezTo>
                    <a:pt x="4" y="31158"/>
                    <a:pt x="115" y="31268"/>
                    <a:pt x="252" y="31268"/>
                  </a:cubicBezTo>
                  <a:cubicBezTo>
                    <a:pt x="389" y="31268"/>
                    <a:pt x="500" y="31158"/>
                    <a:pt x="500" y="31020"/>
                  </a:cubicBezTo>
                  <a:lnTo>
                    <a:pt x="500" y="29555"/>
                  </a:lnTo>
                  <a:cubicBezTo>
                    <a:pt x="497" y="29420"/>
                    <a:pt x="387" y="29313"/>
                    <a:pt x="252" y="29313"/>
                  </a:cubicBezTo>
                  <a:close/>
                  <a:moveTo>
                    <a:pt x="252" y="32232"/>
                  </a:moveTo>
                  <a:cubicBezTo>
                    <a:pt x="113" y="32232"/>
                    <a:pt x="1" y="32346"/>
                    <a:pt x="4" y="32486"/>
                  </a:cubicBezTo>
                  <a:lnTo>
                    <a:pt x="4" y="33951"/>
                  </a:lnTo>
                  <a:cubicBezTo>
                    <a:pt x="4" y="34089"/>
                    <a:pt x="115" y="34200"/>
                    <a:pt x="252" y="34200"/>
                  </a:cubicBezTo>
                  <a:cubicBezTo>
                    <a:pt x="389" y="34200"/>
                    <a:pt x="500" y="34089"/>
                    <a:pt x="500" y="33951"/>
                  </a:cubicBezTo>
                  <a:lnTo>
                    <a:pt x="500" y="32486"/>
                  </a:lnTo>
                  <a:cubicBezTo>
                    <a:pt x="503" y="32346"/>
                    <a:pt x="391" y="32232"/>
                    <a:pt x="252" y="32232"/>
                  </a:cubicBezTo>
                  <a:close/>
                  <a:moveTo>
                    <a:pt x="252" y="35176"/>
                  </a:moveTo>
                  <a:cubicBezTo>
                    <a:pt x="117" y="35176"/>
                    <a:pt x="7" y="35283"/>
                    <a:pt x="4" y="35418"/>
                  </a:cubicBezTo>
                  <a:lnTo>
                    <a:pt x="4" y="36883"/>
                  </a:lnTo>
                  <a:cubicBezTo>
                    <a:pt x="4" y="37019"/>
                    <a:pt x="115" y="37131"/>
                    <a:pt x="252" y="37131"/>
                  </a:cubicBezTo>
                  <a:cubicBezTo>
                    <a:pt x="389" y="37131"/>
                    <a:pt x="500" y="37019"/>
                    <a:pt x="500" y="36883"/>
                  </a:cubicBezTo>
                  <a:lnTo>
                    <a:pt x="500" y="35418"/>
                  </a:lnTo>
                  <a:cubicBezTo>
                    <a:pt x="497" y="35283"/>
                    <a:pt x="387" y="35176"/>
                    <a:pt x="252" y="351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18;p76">
              <a:extLst>
                <a:ext uri="{FF2B5EF4-FFF2-40B4-BE49-F238E27FC236}">
                  <a16:creationId xmlns:a16="http://schemas.microsoft.com/office/drawing/2014/main" id="{73C9DB8C-BDE0-6C48-BF30-5F4B10FAA6BB}"/>
                </a:ext>
              </a:extLst>
            </p:cNvPr>
            <p:cNvSpPr/>
            <p:nvPr/>
          </p:nvSpPr>
          <p:spPr>
            <a:xfrm>
              <a:off x="3968850" y="1781875"/>
              <a:ext cx="12600" cy="31150"/>
            </a:xfrm>
            <a:custGeom>
              <a:avLst/>
              <a:gdLst/>
              <a:ahLst/>
              <a:cxnLst/>
              <a:rect l="l" t="t" r="r" b="b"/>
              <a:pathLst>
                <a:path w="504" h="1246" extrusionOk="0">
                  <a:moveTo>
                    <a:pt x="252" y="1"/>
                  </a:moveTo>
                  <a:cubicBezTo>
                    <a:pt x="113" y="1"/>
                    <a:pt x="1" y="115"/>
                    <a:pt x="4" y="255"/>
                  </a:cubicBezTo>
                  <a:lnTo>
                    <a:pt x="4" y="998"/>
                  </a:lnTo>
                  <a:cubicBezTo>
                    <a:pt x="4" y="1135"/>
                    <a:pt x="115" y="1246"/>
                    <a:pt x="252" y="1246"/>
                  </a:cubicBezTo>
                  <a:cubicBezTo>
                    <a:pt x="389" y="1246"/>
                    <a:pt x="500" y="1135"/>
                    <a:pt x="500" y="998"/>
                  </a:cubicBezTo>
                  <a:lnTo>
                    <a:pt x="500" y="255"/>
                  </a:lnTo>
                  <a:cubicBezTo>
                    <a:pt x="503" y="115"/>
                    <a:pt x="391" y="1"/>
                    <a:pt x="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4485;p115">
            <a:extLst>
              <a:ext uri="{FF2B5EF4-FFF2-40B4-BE49-F238E27FC236}">
                <a16:creationId xmlns:a16="http://schemas.microsoft.com/office/drawing/2014/main" id="{8886BDCA-1F98-5D43-B57E-46EAAD237831}"/>
              </a:ext>
            </a:extLst>
          </p:cNvPr>
          <p:cNvSpPr/>
          <p:nvPr/>
        </p:nvSpPr>
        <p:spPr>
          <a:xfrm>
            <a:off x="7309172" y="755169"/>
            <a:ext cx="1345249" cy="576728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09D2260-1077-0940-9F51-9E0EC9E5504C}"/>
              </a:ext>
            </a:extLst>
          </p:cNvPr>
          <p:cNvSpPr/>
          <p:nvPr/>
        </p:nvSpPr>
        <p:spPr>
          <a:xfrm>
            <a:off x="7351268" y="786255"/>
            <a:ext cx="13452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00" dirty="0"/>
              <a:t>Accuracy score only 51%... sigh</a:t>
            </a:r>
            <a:endParaRPr lang="en-US" sz="800" dirty="0"/>
          </a:p>
        </p:txBody>
      </p:sp>
      <p:sp>
        <p:nvSpPr>
          <p:cNvPr id="133" name="Google Shape;4485;p115">
            <a:extLst>
              <a:ext uri="{FF2B5EF4-FFF2-40B4-BE49-F238E27FC236}">
                <a16:creationId xmlns:a16="http://schemas.microsoft.com/office/drawing/2014/main" id="{42CF8664-3DFB-F544-BB3F-E33F4C2C2F26}"/>
              </a:ext>
            </a:extLst>
          </p:cNvPr>
          <p:cNvSpPr/>
          <p:nvPr/>
        </p:nvSpPr>
        <p:spPr>
          <a:xfrm rot="5400000">
            <a:off x="7126166" y="3255022"/>
            <a:ext cx="1591872" cy="1464637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6AA41B8-CB11-1748-A6FC-14B389AD84AD}"/>
              </a:ext>
            </a:extLst>
          </p:cNvPr>
          <p:cNvSpPr/>
          <p:nvPr/>
        </p:nvSpPr>
        <p:spPr>
          <a:xfrm>
            <a:off x="7507521" y="3267991"/>
            <a:ext cx="1132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00" dirty="0"/>
              <a:t>Hey! If you look at the predicted emotions of your chat messages, they’re not too bad after all! </a:t>
            </a:r>
            <a:endParaRPr lang="en-US" sz="800" dirty="0"/>
          </a:p>
        </p:txBody>
      </p:sp>
      <p:grpSp>
        <p:nvGrpSpPr>
          <p:cNvPr id="136" name="Google Shape;1901;p85">
            <a:extLst>
              <a:ext uri="{FF2B5EF4-FFF2-40B4-BE49-F238E27FC236}">
                <a16:creationId xmlns:a16="http://schemas.microsoft.com/office/drawing/2014/main" id="{DE4C8E03-C731-9E43-9B16-A59B8D49FC48}"/>
              </a:ext>
            </a:extLst>
          </p:cNvPr>
          <p:cNvGrpSpPr/>
          <p:nvPr/>
        </p:nvGrpSpPr>
        <p:grpSpPr>
          <a:xfrm>
            <a:off x="7876237" y="4326597"/>
            <a:ext cx="395270" cy="371966"/>
            <a:chOff x="2456800" y="3682271"/>
            <a:chExt cx="395270" cy="371966"/>
          </a:xfrm>
        </p:grpSpPr>
        <p:sp>
          <p:nvSpPr>
            <p:cNvPr id="137" name="Google Shape;1902;p85">
              <a:extLst>
                <a:ext uri="{FF2B5EF4-FFF2-40B4-BE49-F238E27FC236}">
                  <a16:creationId xmlns:a16="http://schemas.microsoft.com/office/drawing/2014/main" id="{50CE3249-70C8-9047-B84E-4FC618CB0EF0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03;p85">
              <a:extLst>
                <a:ext uri="{FF2B5EF4-FFF2-40B4-BE49-F238E27FC236}">
                  <a16:creationId xmlns:a16="http://schemas.microsoft.com/office/drawing/2014/main" id="{D908A89B-9D80-3042-9E81-D16EFC3F1633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04;p85">
              <a:extLst>
                <a:ext uri="{FF2B5EF4-FFF2-40B4-BE49-F238E27FC236}">
                  <a16:creationId xmlns:a16="http://schemas.microsoft.com/office/drawing/2014/main" id="{514DA0CF-BA30-A446-96D2-D4C12A65C10E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05;p85">
              <a:extLst>
                <a:ext uri="{FF2B5EF4-FFF2-40B4-BE49-F238E27FC236}">
                  <a16:creationId xmlns:a16="http://schemas.microsoft.com/office/drawing/2014/main" id="{94527E92-95B1-244F-88A7-A5CE06B0B1D4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06;p85">
              <a:extLst>
                <a:ext uri="{FF2B5EF4-FFF2-40B4-BE49-F238E27FC236}">
                  <a16:creationId xmlns:a16="http://schemas.microsoft.com/office/drawing/2014/main" id="{7FDB2A9F-DB25-9F47-A49B-331E7AC52D49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07;p85">
              <a:extLst>
                <a:ext uri="{FF2B5EF4-FFF2-40B4-BE49-F238E27FC236}">
                  <a16:creationId xmlns:a16="http://schemas.microsoft.com/office/drawing/2014/main" id="{FDE29648-3682-254C-B58D-2AE428405A44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08;p85">
              <a:extLst>
                <a:ext uri="{FF2B5EF4-FFF2-40B4-BE49-F238E27FC236}">
                  <a16:creationId xmlns:a16="http://schemas.microsoft.com/office/drawing/2014/main" id="{3690C944-D7EF-B341-BDB5-F708F3A1C903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09;p85">
              <a:extLst>
                <a:ext uri="{FF2B5EF4-FFF2-40B4-BE49-F238E27FC236}">
                  <a16:creationId xmlns:a16="http://schemas.microsoft.com/office/drawing/2014/main" id="{5DB6A0E6-9791-B541-B46B-A06B89FDE51B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10;p85">
              <a:extLst>
                <a:ext uri="{FF2B5EF4-FFF2-40B4-BE49-F238E27FC236}">
                  <a16:creationId xmlns:a16="http://schemas.microsoft.com/office/drawing/2014/main" id="{DD9F1DFE-C071-5744-86C3-EE1ACA7C29CD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280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6" grpId="0"/>
      <p:bldP spid="129" grpId="0" animBg="1"/>
      <p:bldP spid="131" grpId="1"/>
      <p:bldP spid="133" grpId="0" animBg="1"/>
      <p:bldP spid="1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2ACB-D2ED-2048-BDB6-00F1EAA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99" y="463375"/>
            <a:ext cx="5965257" cy="938700"/>
          </a:xfrm>
        </p:spPr>
        <p:txBody>
          <a:bodyPr/>
          <a:lstStyle/>
          <a:p>
            <a:r>
              <a:rPr lang="en-US" dirty="0"/>
              <a:t>WHO ARE WE AND WHAT DO WE DO?</a:t>
            </a:r>
          </a:p>
        </p:txBody>
      </p:sp>
      <p:grpSp>
        <p:nvGrpSpPr>
          <p:cNvPr id="3" name="Google Shape;3409;p104">
            <a:extLst>
              <a:ext uri="{FF2B5EF4-FFF2-40B4-BE49-F238E27FC236}">
                <a16:creationId xmlns:a16="http://schemas.microsoft.com/office/drawing/2014/main" id="{7FAD652F-6866-F04F-AD1E-E6FF97FCCEEF}"/>
              </a:ext>
            </a:extLst>
          </p:cNvPr>
          <p:cNvGrpSpPr/>
          <p:nvPr/>
        </p:nvGrpSpPr>
        <p:grpSpPr>
          <a:xfrm>
            <a:off x="5330757" y="681772"/>
            <a:ext cx="3866065" cy="4461728"/>
            <a:chOff x="1540200" y="238125"/>
            <a:chExt cx="4538700" cy="5238000"/>
          </a:xfrm>
        </p:grpSpPr>
        <p:sp>
          <p:nvSpPr>
            <p:cNvPr id="4" name="Google Shape;3410;p104">
              <a:extLst>
                <a:ext uri="{FF2B5EF4-FFF2-40B4-BE49-F238E27FC236}">
                  <a16:creationId xmlns:a16="http://schemas.microsoft.com/office/drawing/2014/main" id="{072676DE-0DD3-5D4A-B340-CEEA18929A22}"/>
                </a:ext>
              </a:extLst>
            </p:cNvPr>
            <p:cNvSpPr/>
            <p:nvPr/>
          </p:nvSpPr>
          <p:spPr>
            <a:xfrm>
              <a:off x="1726150" y="3458500"/>
              <a:ext cx="4239300" cy="2017625"/>
            </a:xfrm>
            <a:custGeom>
              <a:avLst/>
              <a:gdLst/>
              <a:ahLst/>
              <a:cxnLst/>
              <a:rect l="l" t="t" r="r" b="b"/>
              <a:pathLst>
                <a:path w="169572" h="80705" extrusionOk="0">
                  <a:moveTo>
                    <a:pt x="84777" y="0"/>
                  </a:moveTo>
                  <a:cubicBezTo>
                    <a:pt x="65012" y="0"/>
                    <a:pt x="45247" y="3940"/>
                    <a:pt x="30165" y="11820"/>
                  </a:cubicBezTo>
                  <a:cubicBezTo>
                    <a:pt x="1" y="27582"/>
                    <a:pt x="10" y="53139"/>
                    <a:pt x="30165" y="68887"/>
                  </a:cubicBezTo>
                  <a:cubicBezTo>
                    <a:pt x="45248" y="76765"/>
                    <a:pt x="65016" y="80705"/>
                    <a:pt x="84784" y="80705"/>
                  </a:cubicBezTo>
                  <a:cubicBezTo>
                    <a:pt x="104552" y="80705"/>
                    <a:pt x="124319" y="76765"/>
                    <a:pt x="139401" y="68887"/>
                  </a:cubicBezTo>
                  <a:cubicBezTo>
                    <a:pt x="169567" y="53129"/>
                    <a:pt x="169571" y="27578"/>
                    <a:pt x="139401" y="11820"/>
                  </a:cubicBezTo>
                  <a:cubicBezTo>
                    <a:pt x="124315" y="3941"/>
                    <a:pt x="104546" y="0"/>
                    <a:pt x="84777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1;p104">
              <a:extLst>
                <a:ext uri="{FF2B5EF4-FFF2-40B4-BE49-F238E27FC236}">
                  <a16:creationId xmlns:a16="http://schemas.microsoft.com/office/drawing/2014/main" id="{069C68DD-D807-4046-B53E-DD1095192DB5}"/>
                </a:ext>
              </a:extLst>
            </p:cNvPr>
            <p:cNvSpPr/>
            <p:nvPr/>
          </p:nvSpPr>
          <p:spPr>
            <a:xfrm>
              <a:off x="3245325" y="3817300"/>
              <a:ext cx="1216300" cy="528300"/>
            </a:xfrm>
            <a:custGeom>
              <a:avLst/>
              <a:gdLst/>
              <a:ahLst/>
              <a:cxnLst/>
              <a:rect l="l" t="t" r="r" b="b"/>
              <a:pathLst>
                <a:path w="48652" h="21132" extrusionOk="0">
                  <a:moveTo>
                    <a:pt x="24326" y="1"/>
                  </a:moveTo>
                  <a:cubicBezTo>
                    <a:pt x="18657" y="1"/>
                    <a:pt x="12988" y="1032"/>
                    <a:pt x="8659" y="3096"/>
                  </a:cubicBezTo>
                  <a:cubicBezTo>
                    <a:pt x="1" y="7226"/>
                    <a:pt x="5" y="13905"/>
                    <a:pt x="8659" y="18035"/>
                  </a:cubicBezTo>
                  <a:cubicBezTo>
                    <a:pt x="12986" y="20099"/>
                    <a:pt x="18658" y="21131"/>
                    <a:pt x="24329" y="21131"/>
                  </a:cubicBezTo>
                  <a:cubicBezTo>
                    <a:pt x="30000" y="21131"/>
                    <a:pt x="35671" y="20099"/>
                    <a:pt x="39997" y="18035"/>
                  </a:cubicBezTo>
                  <a:cubicBezTo>
                    <a:pt x="48637" y="13911"/>
                    <a:pt x="48651" y="7221"/>
                    <a:pt x="39997" y="3096"/>
                  </a:cubicBezTo>
                  <a:cubicBezTo>
                    <a:pt x="35669" y="1033"/>
                    <a:pt x="29998" y="1"/>
                    <a:pt x="24326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12;p104">
              <a:extLst>
                <a:ext uri="{FF2B5EF4-FFF2-40B4-BE49-F238E27FC236}">
                  <a16:creationId xmlns:a16="http://schemas.microsoft.com/office/drawing/2014/main" id="{A08BDBA3-F4D0-9A47-B36A-73F0BCE2D73B}"/>
                </a:ext>
              </a:extLst>
            </p:cNvPr>
            <p:cNvSpPr/>
            <p:nvPr/>
          </p:nvSpPr>
          <p:spPr>
            <a:xfrm>
              <a:off x="4665825" y="4376600"/>
              <a:ext cx="904875" cy="392925"/>
            </a:xfrm>
            <a:custGeom>
              <a:avLst/>
              <a:gdLst/>
              <a:ahLst/>
              <a:cxnLst/>
              <a:rect l="l" t="t" r="r" b="b"/>
              <a:pathLst>
                <a:path w="36195" h="15717" extrusionOk="0">
                  <a:moveTo>
                    <a:pt x="18097" y="0"/>
                  </a:moveTo>
                  <a:cubicBezTo>
                    <a:pt x="13877" y="0"/>
                    <a:pt x="9657" y="767"/>
                    <a:pt x="6438" y="2300"/>
                  </a:cubicBezTo>
                  <a:cubicBezTo>
                    <a:pt x="0" y="5368"/>
                    <a:pt x="1" y="10345"/>
                    <a:pt x="6438" y="13413"/>
                  </a:cubicBezTo>
                  <a:cubicBezTo>
                    <a:pt x="9657" y="14949"/>
                    <a:pt x="13877" y="15716"/>
                    <a:pt x="18097" y="15716"/>
                  </a:cubicBezTo>
                  <a:cubicBezTo>
                    <a:pt x="22317" y="15716"/>
                    <a:pt x="26537" y="14949"/>
                    <a:pt x="29756" y="13413"/>
                  </a:cubicBezTo>
                  <a:cubicBezTo>
                    <a:pt x="36194" y="10340"/>
                    <a:pt x="36194" y="5368"/>
                    <a:pt x="29756" y="2300"/>
                  </a:cubicBezTo>
                  <a:cubicBezTo>
                    <a:pt x="26537" y="767"/>
                    <a:pt x="22317" y="0"/>
                    <a:pt x="18097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13;p104">
              <a:extLst>
                <a:ext uri="{FF2B5EF4-FFF2-40B4-BE49-F238E27FC236}">
                  <a16:creationId xmlns:a16="http://schemas.microsoft.com/office/drawing/2014/main" id="{5DBB9555-6387-414A-87C6-C80A1A77A471}"/>
                </a:ext>
              </a:extLst>
            </p:cNvPr>
            <p:cNvSpPr/>
            <p:nvPr/>
          </p:nvSpPr>
          <p:spPr>
            <a:xfrm>
              <a:off x="2116250" y="4396400"/>
              <a:ext cx="887075" cy="385300"/>
            </a:xfrm>
            <a:custGeom>
              <a:avLst/>
              <a:gdLst/>
              <a:ahLst/>
              <a:cxnLst/>
              <a:rect l="l" t="t" r="r" b="b"/>
              <a:pathLst>
                <a:path w="35483" h="15412" extrusionOk="0">
                  <a:moveTo>
                    <a:pt x="17746" y="1"/>
                  </a:moveTo>
                  <a:cubicBezTo>
                    <a:pt x="13608" y="1"/>
                    <a:pt x="9470" y="754"/>
                    <a:pt x="6313" y="2258"/>
                  </a:cubicBezTo>
                  <a:cubicBezTo>
                    <a:pt x="0" y="5266"/>
                    <a:pt x="0" y="10148"/>
                    <a:pt x="6313" y="13155"/>
                  </a:cubicBezTo>
                  <a:cubicBezTo>
                    <a:pt x="9469" y="14659"/>
                    <a:pt x="13605" y="15411"/>
                    <a:pt x="17741" y="15411"/>
                  </a:cubicBezTo>
                  <a:cubicBezTo>
                    <a:pt x="21877" y="15411"/>
                    <a:pt x="26014" y="14659"/>
                    <a:pt x="29170" y="13155"/>
                  </a:cubicBezTo>
                  <a:cubicBezTo>
                    <a:pt x="35482" y="10148"/>
                    <a:pt x="35481" y="5270"/>
                    <a:pt x="29170" y="2258"/>
                  </a:cubicBezTo>
                  <a:cubicBezTo>
                    <a:pt x="26015" y="753"/>
                    <a:pt x="21881" y="1"/>
                    <a:pt x="17746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14;p104">
              <a:extLst>
                <a:ext uri="{FF2B5EF4-FFF2-40B4-BE49-F238E27FC236}">
                  <a16:creationId xmlns:a16="http://schemas.microsoft.com/office/drawing/2014/main" id="{7F418186-8241-EE49-AF8D-30C43458E5EA}"/>
                </a:ext>
              </a:extLst>
            </p:cNvPr>
            <p:cNvSpPr/>
            <p:nvPr/>
          </p:nvSpPr>
          <p:spPr>
            <a:xfrm>
              <a:off x="5459175" y="934275"/>
              <a:ext cx="619725" cy="590350"/>
            </a:xfrm>
            <a:custGeom>
              <a:avLst/>
              <a:gdLst/>
              <a:ahLst/>
              <a:cxnLst/>
              <a:rect l="l" t="t" r="r" b="b"/>
              <a:pathLst>
                <a:path w="24789" h="23614" extrusionOk="0">
                  <a:moveTo>
                    <a:pt x="6749" y="1"/>
                  </a:moveTo>
                  <a:cubicBezTo>
                    <a:pt x="5215" y="1"/>
                    <a:pt x="4111" y="1025"/>
                    <a:pt x="4111" y="3101"/>
                  </a:cubicBezTo>
                  <a:lnTo>
                    <a:pt x="4111" y="7035"/>
                  </a:lnTo>
                  <a:lnTo>
                    <a:pt x="2328" y="6345"/>
                  </a:lnTo>
                  <a:cubicBezTo>
                    <a:pt x="1955" y="6131"/>
                    <a:pt x="1603" y="6030"/>
                    <a:pt x="1290" y="6030"/>
                  </a:cubicBezTo>
                  <a:cubicBezTo>
                    <a:pt x="530" y="6030"/>
                    <a:pt x="7" y="6628"/>
                    <a:pt x="1" y="7653"/>
                  </a:cubicBezTo>
                  <a:cubicBezTo>
                    <a:pt x="94" y="9283"/>
                    <a:pt x="957" y="10773"/>
                    <a:pt x="2328" y="11661"/>
                  </a:cubicBezTo>
                  <a:lnTo>
                    <a:pt x="22461" y="23298"/>
                  </a:lnTo>
                  <a:cubicBezTo>
                    <a:pt x="22836" y="23512"/>
                    <a:pt x="23189" y="23614"/>
                    <a:pt x="23502" y="23614"/>
                  </a:cubicBezTo>
                  <a:cubicBezTo>
                    <a:pt x="24266" y="23614"/>
                    <a:pt x="24789" y="23009"/>
                    <a:pt x="24789" y="21958"/>
                  </a:cubicBezTo>
                  <a:cubicBezTo>
                    <a:pt x="24698" y="20326"/>
                    <a:pt x="23833" y="18835"/>
                    <a:pt x="22461" y="17945"/>
                  </a:cubicBezTo>
                  <a:lnTo>
                    <a:pt x="19976" y="16512"/>
                  </a:lnTo>
                  <a:lnTo>
                    <a:pt x="19976" y="16251"/>
                  </a:lnTo>
                  <a:cubicBezTo>
                    <a:pt x="19841" y="13775"/>
                    <a:pt x="18533" y="11512"/>
                    <a:pt x="16457" y="10157"/>
                  </a:cubicBezTo>
                  <a:cubicBezTo>
                    <a:pt x="16013" y="9851"/>
                    <a:pt x="15491" y="9692"/>
                    <a:pt x="14964" y="9692"/>
                  </a:cubicBezTo>
                  <a:cubicBezTo>
                    <a:pt x="14704" y="9692"/>
                    <a:pt x="14443" y="9730"/>
                    <a:pt x="14189" y="9808"/>
                  </a:cubicBezTo>
                  <a:lnTo>
                    <a:pt x="14189" y="9236"/>
                  </a:lnTo>
                  <a:cubicBezTo>
                    <a:pt x="14189" y="6122"/>
                    <a:pt x="12002" y="2328"/>
                    <a:pt x="9302" y="773"/>
                  </a:cubicBezTo>
                  <a:cubicBezTo>
                    <a:pt x="8399" y="259"/>
                    <a:pt x="7519" y="1"/>
                    <a:pt x="6749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15;p104">
              <a:extLst>
                <a:ext uri="{FF2B5EF4-FFF2-40B4-BE49-F238E27FC236}">
                  <a16:creationId xmlns:a16="http://schemas.microsoft.com/office/drawing/2014/main" id="{61649F49-5C85-1246-8749-1464BB696BCC}"/>
                </a:ext>
              </a:extLst>
            </p:cNvPr>
            <p:cNvSpPr/>
            <p:nvPr/>
          </p:nvSpPr>
          <p:spPr>
            <a:xfrm>
              <a:off x="1540200" y="1033775"/>
              <a:ext cx="651125" cy="491425"/>
            </a:xfrm>
            <a:custGeom>
              <a:avLst/>
              <a:gdLst/>
              <a:ahLst/>
              <a:cxnLst/>
              <a:rect l="l" t="t" r="r" b="b"/>
              <a:pathLst>
                <a:path w="26045" h="19657" extrusionOk="0">
                  <a:moveTo>
                    <a:pt x="12061" y="1"/>
                  </a:moveTo>
                  <a:cubicBezTo>
                    <a:pt x="11393" y="1"/>
                    <a:pt x="10639" y="219"/>
                    <a:pt x="9841" y="681"/>
                  </a:cubicBezTo>
                  <a:cubicBezTo>
                    <a:pt x="7085" y="2268"/>
                    <a:pt x="4856" y="6132"/>
                    <a:pt x="4856" y="9312"/>
                  </a:cubicBezTo>
                  <a:lnTo>
                    <a:pt x="4856" y="11095"/>
                  </a:lnTo>
                  <a:cubicBezTo>
                    <a:pt x="4837" y="11808"/>
                    <a:pt x="4982" y="12516"/>
                    <a:pt x="5279" y="13166"/>
                  </a:cubicBezTo>
                  <a:lnTo>
                    <a:pt x="1862" y="15140"/>
                  </a:lnTo>
                  <a:cubicBezTo>
                    <a:pt x="766" y="15847"/>
                    <a:pt x="75" y="17035"/>
                    <a:pt x="0" y="18337"/>
                  </a:cubicBezTo>
                  <a:cubicBezTo>
                    <a:pt x="0" y="19173"/>
                    <a:pt x="417" y="19657"/>
                    <a:pt x="1028" y="19657"/>
                  </a:cubicBezTo>
                  <a:cubicBezTo>
                    <a:pt x="1278" y="19657"/>
                    <a:pt x="1562" y="19575"/>
                    <a:pt x="1862" y="19403"/>
                  </a:cubicBezTo>
                  <a:lnTo>
                    <a:pt x="24184" y="6518"/>
                  </a:lnTo>
                  <a:cubicBezTo>
                    <a:pt x="25278" y="5810"/>
                    <a:pt x="25970" y="4622"/>
                    <a:pt x="26045" y="3320"/>
                  </a:cubicBezTo>
                  <a:cubicBezTo>
                    <a:pt x="26032" y="2484"/>
                    <a:pt x="25610" y="1999"/>
                    <a:pt x="25002" y="1999"/>
                  </a:cubicBezTo>
                  <a:cubicBezTo>
                    <a:pt x="24754" y="1999"/>
                    <a:pt x="24474" y="2080"/>
                    <a:pt x="24179" y="2250"/>
                  </a:cubicBezTo>
                  <a:lnTo>
                    <a:pt x="20058" y="4628"/>
                  </a:lnTo>
                  <a:cubicBezTo>
                    <a:pt x="20083" y="4448"/>
                    <a:pt x="20096" y="4266"/>
                    <a:pt x="20096" y="4084"/>
                  </a:cubicBezTo>
                  <a:lnTo>
                    <a:pt x="20096" y="2892"/>
                  </a:lnTo>
                  <a:cubicBezTo>
                    <a:pt x="20096" y="1386"/>
                    <a:pt x="19344" y="515"/>
                    <a:pt x="18250" y="515"/>
                  </a:cubicBezTo>
                  <a:cubicBezTo>
                    <a:pt x="17802" y="515"/>
                    <a:pt x="17297" y="661"/>
                    <a:pt x="16763" y="970"/>
                  </a:cubicBezTo>
                  <a:cubicBezTo>
                    <a:pt x="15971" y="1455"/>
                    <a:pt x="15296" y="2106"/>
                    <a:pt x="14779" y="2878"/>
                  </a:cubicBezTo>
                  <a:cubicBezTo>
                    <a:pt x="14572" y="1045"/>
                    <a:pt x="13521" y="1"/>
                    <a:pt x="1206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16;p104">
              <a:extLst>
                <a:ext uri="{FF2B5EF4-FFF2-40B4-BE49-F238E27FC236}">
                  <a16:creationId xmlns:a16="http://schemas.microsoft.com/office/drawing/2014/main" id="{E5623BF1-1A26-9340-B570-08F0108A3626}"/>
                </a:ext>
              </a:extLst>
            </p:cNvPr>
            <p:cNvSpPr/>
            <p:nvPr/>
          </p:nvSpPr>
          <p:spPr>
            <a:xfrm>
              <a:off x="4385250" y="1771275"/>
              <a:ext cx="256525" cy="256500"/>
            </a:xfrm>
            <a:custGeom>
              <a:avLst/>
              <a:gdLst/>
              <a:ahLst/>
              <a:cxnLst/>
              <a:rect l="l" t="t" r="r" b="b"/>
              <a:pathLst>
                <a:path w="10261" h="10260" extrusionOk="0">
                  <a:moveTo>
                    <a:pt x="5130" y="0"/>
                  </a:moveTo>
                  <a:cubicBezTo>
                    <a:pt x="2298" y="0"/>
                    <a:pt x="1" y="2298"/>
                    <a:pt x="1" y="5130"/>
                  </a:cubicBezTo>
                  <a:cubicBezTo>
                    <a:pt x="1" y="7964"/>
                    <a:pt x="2298" y="10259"/>
                    <a:pt x="5130" y="10259"/>
                  </a:cubicBezTo>
                  <a:cubicBezTo>
                    <a:pt x="7964" y="10259"/>
                    <a:pt x="10261" y="7964"/>
                    <a:pt x="10261" y="5130"/>
                  </a:cubicBezTo>
                  <a:cubicBezTo>
                    <a:pt x="10261" y="2298"/>
                    <a:pt x="7964" y="0"/>
                    <a:pt x="51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17;p104">
              <a:extLst>
                <a:ext uri="{FF2B5EF4-FFF2-40B4-BE49-F238E27FC236}">
                  <a16:creationId xmlns:a16="http://schemas.microsoft.com/office/drawing/2014/main" id="{7967260D-1032-6246-97EC-626E4C1BC539}"/>
                </a:ext>
              </a:extLst>
            </p:cNvPr>
            <p:cNvSpPr/>
            <p:nvPr/>
          </p:nvSpPr>
          <p:spPr>
            <a:xfrm>
              <a:off x="3520800" y="1944200"/>
              <a:ext cx="376150" cy="376175"/>
            </a:xfrm>
            <a:custGeom>
              <a:avLst/>
              <a:gdLst/>
              <a:ahLst/>
              <a:cxnLst/>
              <a:rect l="l" t="t" r="r" b="b"/>
              <a:pathLst>
                <a:path w="15046" h="15047" extrusionOk="0">
                  <a:moveTo>
                    <a:pt x="7523" y="1"/>
                  </a:moveTo>
                  <a:cubicBezTo>
                    <a:pt x="5528" y="1"/>
                    <a:pt x="3615" y="793"/>
                    <a:pt x="2203" y="2204"/>
                  </a:cubicBezTo>
                  <a:cubicBezTo>
                    <a:pt x="793" y="3615"/>
                    <a:pt x="0" y="5529"/>
                    <a:pt x="0" y="7523"/>
                  </a:cubicBezTo>
                  <a:cubicBezTo>
                    <a:pt x="0" y="9518"/>
                    <a:pt x="793" y="11431"/>
                    <a:pt x="2203" y="12843"/>
                  </a:cubicBezTo>
                  <a:cubicBezTo>
                    <a:pt x="3615" y="14254"/>
                    <a:pt x="5528" y="15046"/>
                    <a:pt x="7523" y="15046"/>
                  </a:cubicBezTo>
                  <a:cubicBezTo>
                    <a:pt x="9518" y="15046"/>
                    <a:pt x="11432" y="14254"/>
                    <a:pt x="12843" y="12843"/>
                  </a:cubicBezTo>
                  <a:cubicBezTo>
                    <a:pt x="14253" y="11431"/>
                    <a:pt x="15046" y="9518"/>
                    <a:pt x="15046" y="7523"/>
                  </a:cubicBezTo>
                  <a:cubicBezTo>
                    <a:pt x="15046" y="5529"/>
                    <a:pt x="14253" y="3615"/>
                    <a:pt x="12843" y="2204"/>
                  </a:cubicBezTo>
                  <a:cubicBezTo>
                    <a:pt x="11432" y="793"/>
                    <a:pt x="9518" y="1"/>
                    <a:pt x="7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8;p104">
              <a:extLst>
                <a:ext uri="{FF2B5EF4-FFF2-40B4-BE49-F238E27FC236}">
                  <a16:creationId xmlns:a16="http://schemas.microsoft.com/office/drawing/2014/main" id="{CAFD9322-B177-5647-BB5D-BCA4896D7E16}"/>
                </a:ext>
              </a:extLst>
            </p:cNvPr>
            <p:cNvSpPr/>
            <p:nvPr/>
          </p:nvSpPr>
          <p:spPr>
            <a:xfrm>
              <a:off x="2906225" y="1458250"/>
              <a:ext cx="589125" cy="589150"/>
            </a:xfrm>
            <a:custGeom>
              <a:avLst/>
              <a:gdLst/>
              <a:ahLst/>
              <a:cxnLst/>
              <a:rect l="l" t="t" r="r" b="b"/>
              <a:pathLst>
                <a:path w="23565" h="23566" extrusionOk="0">
                  <a:moveTo>
                    <a:pt x="11782" y="1"/>
                  </a:moveTo>
                  <a:cubicBezTo>
                    <a:pt x="8657" y="1"/>
                    <a:pt x="5661" y="1242"/>
                    <a:pt x="3451" y="3452"/>
                  </a:cubicBezTo>
                  <a:cubicBezTo>
                    <a:pt x="1242" y="5662"/>
                    <a:pt x="0" y="8659"/>
                    <a:pt x="0" y="11783"/>
                  </a:cubicBezTo>
                  <a:cubicBezTo>
                    <a:pt x="0" y="14908"/>
                    <a:pt x="1242" y="17905"/>
                    <a:pt x="3451" y="20114"/>
                  </a:cubicBezTo>
                  <a:cubicBezTo>
                    <a:pt x="5661" y="22324"/>
                    <a:pt x="8657" y="23565"/>
                    <a:pt x="11782" y="23565"/>
                  </a:cubicBezTo>
                  <a:cubicBezTo>
                    <a:pt x="14908" y="23565"/>
                    <a:pt x="17904" y="22324"/>
                    <a:pt x="20114" y="20114"/>
                  </a:cubicBezTo>
                  <a:cubicBezTo>
                    <a:pt x="22323" y="17905"/>
                    <a:pt x="23565" y="14908"/>
                    <a:pt x="23565" y="11783"/>
                  </a:cubicBezTo>
                  <a:cubicBezTo>
                    <a:pt x="23565" y="8659"/>
                    <a:pt x="22323" y="5662"/>
                    <a:pt x="20114" y="3452"/>
                  </a:cubicBezTo>
                  <a:cubicBezTo>
                    <a:pt x="17904" y="1242"/>
                    <a:pt x="14908" y="1"/>
                    <a:pt x="1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19;p104">
              <a:extLst>
                <a:ext uri="{FF2B5EF4-FFF2-40B4-BE49-F238E27FC236}">
                  <a16:creationId xmlns:a16="http://schemas.microsoft.com/office/drawing/2014/main" id="{2A0A48D1-32BB-8A43-8A91-E8A70CCCEC49}"/>
                </a:ext>
              </a:extLst>
            </p:cNvPr>
            <p:cNvSpPr/>
            <p:nvPr/>
          </p:nvSpPr>
          <p:spPr>
            <a:xfrm>
              <a:off x="3329025" y="1093375"/>
              <a:ext cx="391725" cy="391725"/>
            </a:xfrm>
            <a:custGeom>
              <a:avLst/>
              <a:gdLst/>
              <a:ahLst/>
              <a:cxnLst/>
              <a:rect l="l" t="t" r="r" b="b"/>
              <a:pathLst>
                <a:path w="15669" h="15669" extrusionOk="0">
                  <a:moveTo>
                    <a:pt x="7834" y="1"/>
                  </a:moveTo>
                  <a:cubicBezTo>
                    <a:pt x="5757" y="1"/>
                    <a:pt x="3765" y="826"/>
                    <a:pt x="2295" y="2295"/>
                  </a:cubicBezTo>
                  <a:cubicBezTo>
                    <a:pt x="826" y="3765"/>
                    <a:pt x="0" y="5757"/>
                    <a:pt x="0" y="7835"/>
                  </a:cubicBezTo>
                  <a:cubicBezTo>
                    <a:pt x="0" y="9913"/>
                    <a:pt x="826" y="11906"/>
                    <a:pt x="2295" y="13375"/>
                  </a:cubicBezTo>
                  <a:cubicBezTo>
                    <a:pt x="3765" y="14843"/>
                    <a:pt x="5757" y="15669"/>
                    <a:pt x="7834" y="15669"/>
                  </a:cubicBezTo>
                  <a:cubicBezTo>
                    <a:pt x="9913" y="15669"/>
                    <a:pt x="11905" y="14843"/>
                    <a:pt x="13375" y="13375"/>
                  </a:cubicBezTo>
                  <a:cubicBezTo>
                    <a:pt x="14843" y="11906"/>
                    <a:pt x="15668" y="9913"/>
                    <a:pt x="15668" y="7835"/>
                  </a:cubicBezTo>
                  <a:cubicBezTo>
                    <a:pt x="15668" y="5757"/>
                    <a:pt x="14843" y="3765"/>
                    <a:pt x="13375" y="2295"/>
                  </a:cubicBezTo>
                  <a:cubicBezTo>
                    <a:pt x="11905" y="826"/>
                    <a:pt x="9913" y="1"/>
                    <a:pt x="7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20;p104">
              <a:extLst>
                <a:ext uri="{FF2B5EF4-FFF2-40B4-BE49-F238E27FC236}">
                  <a16:creationId xmlns:a16="http://schemas.microsoft.com/office/drawing/2014/main" id="{651A5126-62A1-7346-BF56-C9EB1F81CFC1}"/>
                </a:ext>
              </a:extLst>
            </p:cNvPr>
            <p:cNvSpPr/>
            <p:nvPr/>
          </p:nvSpPr>
          <p:spPr>
            <a:xfrm>
              <a:off x="3851650" y="845025"/>
              <a:ext cx="528850" cy="528825"/>
            </a:xfrm>
            <a:custGeom>
              <a:avLst/>
              <a:gdLst/>
              <a:ahLst/>
              <a:cxnLst/>
              <a:rect l="l" t="t" r="r" b="b"/>
              <a:pathLst>
                <a:path w="21154" h="21153" extrusionOk="0">
                  <a:moveTo>
                    <a:pt x="10578" y="1"/>
                  </a:moveTo>
                  <a:cubicBezTo>
                    <a:pt x="7772" y="1"/>
                    <a:pt x="5082" y="1115"/>
                    <a:pt x="3099" y="3098"/>
                  </a:cubicBezTo>
                  <a:cubicBezTo>
                    <a:pt x="1116" y="5081"/>
                    <a:pt x="1" y="7771"/>
                    <a:pt x="1" y="10577"/>
                  </a:cubicBezTo>
                  <a:cubicBezTo>
                    <a:pt x="1" y="13382"/>
                    <a:pt x="1116" y="16072"/>
                    <a:pt x="3099" y="18055"/>
                  </a:cubicBezTo>
                  <a:cubicBezTo>
                    <a:pt x="5082" y="20039"/>
                    <a:pt x="7772" y="21153"/>
                    <a:pt x="10578" y="21153"/>
                  </a:cubicBezTo>
                  <a:cubicBezTo>
                    <a:pt x="13383" y="21153"/>
                    <a:pt x="16073" y="20039"/>
                    <a:pt x="18056" y="18055"/>
                  </a:cubicBezTo>
                  <a:cubicBezTo>
                    <a:pt x="20040" y="16072"/>
                    <a:pt x="21154" y="13382"/>
                    <a:pt x="21154" y="10577"/>
                  </a:cubicBezTo>
                  <a:cubicBezTo>
                    <a:pt x="21154" y="7771"/>
                    <a:pt x="20040" y="5081"/>
                    <a:pt x="18056" y="3098"/>
                  </a:cubicBezTo>
                  <a:cubicBezTo>
                    <a:pt x="16073" y="1115"/>
                    <a:pt x="13383" y="1"/>
                    <a:pt x="105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21;p104">
              <a:extLst>
                <a:ext uri="{FF2B5EF4-FFF2-40B4-BE49-F238E27FC236}">
                  <a16:creationId xmlns:a16="http://schemas.microsoft.com/office/drawing/2014/main" id="{831E4870-35FF-144D-B0E1-C53A373040A4}"/>
                </a:ext>
              </a:extLst>
            </p:cNvPr>
            <p:cNvSpPr/>
            <p:nvPr/>
          </p:nvSpPr>
          <p:spPr>
            <a:xfrm>
              <a:off x="3582775" y="2211800"/>
              <a:ext cx="645325" cy="1887125"/>
            </a:xfrm>
            <a:custGeom>
              <a:avLst/>
              <a:gdLst/>
              <a:ahLst/>
              <a:cxnLst/>
              <a:rect l="l" t="t" r="r" b="b"/>
              <a:pathLst>
                <a:path w="25813" h="75485" extrusionOk="0">
                  <a:moveTo>
                    <a:pt x="10765" y="0"/>
                  </a:moveTo>
                  <a:cubicBezTo>
                    <a:pt x="10242" y="0"/>
                    <a:pt x="9719" y="121"/>
                    <a:pt x="9239" y="363"/>
                  </a:cubicBezTo>
                  <a:cubicBezTo>
                    <a:pt x="8883" y="521"/>
                    <a:pt x="8641" y="860"/>
                    <a:pt x="8606" y="1248"/>
                  </a:cubicBezTo>
                  <a:lnTo>
                    <a:pt x="8205" y="16675"/>
                  </a:lnTo>
                  <a:cubicBezTo>
                    <a:pt x="8178" y="17744"/>
                    <a:pt x="7809" y="18447"/>
                    <a:pt x="7328" y="18447"/>
                  </a:cubicBezTo>
                  <a:cubicBezTo>
                    <a:pt x="7232" y="18447"/>
                    <a:pt x="7131" y="18419"/>
                    <a:pt x="7028" y="18360"/>
                  </a:cubicBezTo>
                  <a:lnTo>
                    <a:pt x="5910" y="17713"/>
                  </a:lnTo>
                  <a:cubicBezTo>
                    <a:pt x="4811" y="17081"/>
                    <a:pt x="4009" y="16037"/>
                    <a:pt x="3685" y="14812"/>
                  </a:cubicBezTo>
                  <a:lnTo>
                    <a:pt x="2432" y="10155"/>
                  </a:lnTo>
                  <a:cubicBezTo>
                    <a:pt x="2300" y="9625"/>
                    <a:pt x="1824" y="9271"/>
                    <a:pt x="1302" y="9271"/>
                  </a:cubicBezTo>
                  <a:cubicBezTo>
                    <a:pt x="1203" y="9271"/>
                    <a:pt x="1101" y="9284"/>
                    <a:pt x="1000" y="9311"/>
                  </a:cubicBezTo>
                  <a:cubicBezTo>
                    <a:pt x="371" y="9478"/>
                    <a:pt x="1" y="10130"/>
                    <a:pt x="180" y="10758"/>
                  </a:cubicBezTo>
                  <a:lnTo>
                    <a:pt x="1432" y="15413"/>
                  </a:lnTo>
                  <a:cubicBezTo>
                    <a:pt x="1917" y="17233"/>
                    <a:pt x="3108" y="18785"/>
                    <a:pt x="4742" y="19724"/>
                  </a:cubicBezTo>
                  <a:lnTo>
                    <a:pt x="6408" y="20687"/>
                  </a:lnTo>
                  <a:cubicBezTo>
                    <a:pt x="7339" y="21218"/>
                    <a:pt x="8046" y="22689"/>
                    <a:pt x="8015" y="23974"/>
                  </a:cubicBezTo>
                  <a:lnTo>
                    <a:pt x="6743" y="73169"/>
                  </a:lnTo>
                  <a:cubicBezTo>
                    <a:pt x="6743" y="73760"/>
                    <a:pt x="7134" y="74356"/>
                    <a:pt x="7916" y="74807"/>
                  </a:cubicBezTo>
                  <a:cubicBezTo>
                    <a:pt x="8808" y="75258"/>
                    <a:pt x="9781" y="75484"/>
                    <a:pt x="10754" y="75484"/>
                  </a:cubicBezTo>
                  <a:cubicBezTo>
                    <a:pt x="11727" y="75484"/>
                    <a:pt x="12699" y="75258"/>
                    <a:pt x="13591" y="74807"/>
                  </a:cubicBezTo>
                  <a:cubicBezTo>
                    <a:pt x="14374" y="74341"/>
                    <a:pt x="14769" y="73760"/>
                    <a:pt x="14764" y="73164"/>
                  </a:cubicBezTo>
                  <a:lnTo>
                    <a:pt x="13294" y="16040"/>
                  </a:lnTo>
                  <a:cubicBezTo>
                    <a:pt x="13267" y="14997"/>
                    <a:pt x="13615" y="14328"/>
                    <a:pt x="14118" y="14328"/>
                  </a:cubicBezTo>
                  <a:cubicBezTo>
                    <a:pt x="14234" y="14328"/>
                    <a:pt x="14359" y="14364"/>
                    <a:pt x="14489" y="14439"/>
                  </a:cubicBezTo>
                  <a:lnTo>
                    <a:pt x="15741" y="15165"/>
                  </a:lnTo>
                  <a:cubicBezTo>
                    <a:pt x="16656" y="15695"/>
                    <a:pt x="17658" y="15948"/>
                    <a:pt x="18646" y="15948"/>
                  </a:cubicBezTo>
                  <a:cubicBezTo>
                    <a:pt x="20586" y="15948"/>
                    <a:pt x="22477" y="14975"/>
                    <a:pt x="23575" y="13214"/>
                  </a:cubicBezTo>
                  <a:lnTo>
                    <a:pt x="25475" y="10175"/>
                  </a:lnTo>
                  <a:cubicBezTo>
                    <a:pt x="25812" y="9630"/>
                    <a:pt x="25646" y="8915"/>
                    <a:pt x="25102" y="8575"/>
                  </a:cubicBezTo>
                  <a:cubicBezTo>
                    <a:pt x="24911" y="8455"/>
                    <a:pt x="24698" y="8398"/>
                    <a:pt x="24487" y="8398"/>
                  </a:cubicBezTo>
                  <a:cubicBezTo>
                    <a:pt x="24101" y="8398"/>
                    <a:pt x="23723" y="8591"/>
                    <a:pt x="23502" y="8942"/>
                  </a:cubicBezTo>
                  <a:lnTo>
                    <a:pt x="21602" y="11981"/>
                  </a:lnTo>
                  <a:cubicBezTo>
                    <a:pt x="20945" y="13037"/>
                    <a:pt x="19811" y="13620"/>
                    <a:pt x="18648" y="13620"/>
                  </a:cubicBezTo>
                  <a:cubicBezTo>
                    <a:pt x="18055" y="13620"/>
                    <a:pt x="17454" y="13468"/>
                    <a:pt x="16905" y="13150"/>
                  </a:cubicBezTo>
                  <a:lnTo>
                    <a:pt x="15044" y="12070"/>
                  </a:lnTo>
                  <a:cubicBezTo>
                    <a:pt x="13909" y="11292"/>
                    <a:pt x="13199" y="10035"/>
                    <a:pt x="13116" y="8663"/>
                  </a:cubicBezTo>
                  <a:lnTo>
                    <a:pt x="12926" y="1248"/>
                  </a:lnTo>
                  <a:cubicBezTo>
                    <a:pt x="12886" y="861"/>
                    <a:pt x="12645" y="525"/>
                    <a:pt x="12293" y="363"/>
                  </a:cubicBezTo>
                  <a:cubicBezTo>
                    <a:pt x="11812" y="121"/>
                    <a:pt x="11289" y="0"/>
                    <a:pt x="107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22;p104">
              <a:extLst>
                <a:ext uri="{FF2B5EF4-FFF2-40B4-BE49-F238E27FC236}">
                  <a16:creationId xmlns:a16="http://schemas.microsoft.com/office/drawing/2014/main" id="{9C41B71A-4DB4-1343-8A27-6EA03CB0DB62}"/>
                </a:ext>
              </a:extLst>
            </p:cNvPr>
            <p:cNvSpPr/>
            <p:nvPr/>
          </p:nvSpPr>
          <p:spPr>
            <a:xfrm>
              <a:off x="4108000" y="613550"/>
              <a:ext cx="893100" cy="893100"/>
            </a:xfrm>
            <a:custGeom>
              <a:avLst/>
              <a:gdLst/>
              <a:ahLst/>
              <a:cxnLst/>
              <a:rect l="l" t="t" r="r" b="b"/>
              <a:pathLst>
                <a:path w="35724" h="35724" extrusionOk="0">
                  <a:moveTo>
                    <a:pt x="17862" y="0"/>
                  </a:moveTo>
                  <a:cubicBezTo>
                    <a:pt x="13125" y="0"/>
                    <a:pt x="8582" y="1882"/>
                    <a:pt x="5232" y="5232"/>
                  </a:cubicBezTo>
                  <a:cubicBezTo>
                    <a:pt x="1882" y="8580"/>
                    <a:pt x="1" y="13125"/>
                    <a:pt x="1" y="17861"/>
                  </a:cubicBezTo>
                  <a:cubicBezTo>
                    <a:pt x="1" y="22598"/>
                    <a:pt x="1882" y="27142"/>
                    <a:pt x="5232" y="30491"/>
                  </a:cubicBezTo>
                  <a:cubicBezTo>
                    <a:pt x="8582" y="33841"/>
                    <a:pt x="13125" y="35723"/>
                    <a:pt x="17862" y="35723"/>
                  </a:cubicBezTo>
                  <a:cubicBezTo>
                    <a:pt x="22600" y="35723"/>
                    <a:pt x="27143" y="33841"/>
                    <a:pt x="30492" y="30491"/>
                  </a:cubicBezTo>
                  <a:cubicBezTo>
                    <a:pt x="33842" y="27142"/>
                    <a:pt x="35724" y="22598"/>
                    <a:pt x="35724" y="17861"/>
                  </a:cubicBezTo>
                  <a:cubicBezTo>
                    <a:pt x="35724" y="13125"/>
                    <a:pt x="33842" y="8580"/>
                    <a:pt x="30492" y="5232"/>
                  </a:cubicBezTo>
                  <a:cubicBezTo>
                    <a:pt x="27143" y="1882"/>
                    <a:pt x="22600" y="0"/>
                    <a:pt x="17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23;p104">
              <a:extLst>
                <a:ext uri="{FF2B5EF4-FFF2-40B4-BE49-F238E27FC236}">
                  <a16:creationId xmlns:a16="http://schemas.microsoft.com/office/drawing/2014/main" id="{479E4744-D256-924A-875A-9604972C920C}"/>
                </a:ext>
              </a:extLst>
            </p:cNvPr>
            <p:cNvSpPr/>
            <p:nvPr/>
          </p:nvSpPr>
          <p:spPr>
            <a:xfrm>
              <a:off x="4108075" y="826525"/>
              <a:ext cx="893475" cy="681500"/>
            </a:xfrm>
            <a:custGeom>
              <a:avLst/>
              <a:gdLst/>
              <a:ahLst/>
              <a:cxnLst/>
              <a:rect l="l" t="t" r="r" b="b"/>
              <a:pathLst>
                <a:path w="35739" h="27260" extrusionOk="0">
                  <a:moveTo>
                    <a:pt x="2676" y="0"/>
                  </a:moveTo>
                  <a:cubicBezTo>
                    <a:pt x="925" y="2830"/>
                    <a:pt x="0" y="6092"/>
                    <a:pt x="4" y="9420"/>
                  </a:cubicBezTo>
                  <a:cubicBezTo>
                    <a:pt x="16" y="19277"/>
                    <a:pt x="8012" y="27260"/>
                    <a:pt x="17866" y="27260"/>
                  </a:cubicBezTo>
                  <a:cubicBezTo>
                    <a:pt x="17873" y="27260"/>
                    <a:pt x="17880" y="27260"/>
                    <a:pt x="17887" y="27260"/>
                  </a:cubicBezTo>
                  <a:cubicBezTo>
                    <a:pt x="27752" y="27247"/>
                    <a:pt x="35739" y="19240"/>
                    <a:pt x="35727" y="9376"/>
                  </a:cubicBezTo>
                  <a:lnTo>
                    <a:pt x="35727" y="9240"/>
                  </a:lnTo>
                  <a:cubicBezTo>
                    <a:pt x="33168" y="16054"/>
                    <a:pt x="26672" y="20411"/>
                    <a:pt x="19613" y="20411"/>
                  </a:cubicBezTo>
                  <a:cubicBezTo>
                    <a:pt x="18556" y="20411"/>
                    <a:pt x="17488" y="20313"/>
                    <a:pt x="16418" y="20112"/>
                  </a:cubicBezTo>
                  <a:cubicBezTo>
                    <a:pt x="7069" y="18354"/>
                    <a:pt x="917" y="9349"/>
                    <a:pt x="26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24;p104">
              <a:extLst>
                <a:ext uri="{FF2B5EF4-FFF2-40B4-BE49-F238E27FC236}">
                  <a16:creationId xmlns:a16="http://schemas.microsoft.com/office/drawing/2014/main" id="{0FEFCAA3-6F51-934A-8FBF-8A86B284F166}"/>
                </a:ext>
              </a:extLst>
            </p:cNvPr>
            <p:cNvSpPr/>
            <p:nvPr/>
          </p:nvSpPr>
          <p:spPr>
            <a:xfrm>
              <a:off x="4136325" y="1159525"/>
              <a:ext cx="587025" cy="347375"/>
            </a:xfrm>
            <a:custGeom>
              <a:avLst/>
              <a:gdLst/>
              <a:ahLst/>
              <a:cxnLst/>
              <a:rect l="l" t="t" r="r" b="b"/>
              <a:pathLst>
                <a:path w="23481" h="13895" extrusionOk="0">
                  <a:moveTo>
                    <a:pt x="8135" y="0"/>
                  </a:moveTo>
                  <a:cubicBezTo>
                    <a:pt x="7104" y="0"/>
                    <a:pt x="6058" y="103"/>
                    <a:pt x="5008" y="315"/>
                  </a:cubicBezTo>
                  <a:cubicBezTo>
                    <a:pt x="3239" y="674"/>
                    <a:pt x="1544" y="1335"/>
                    <a:pt x="0" y="2270"/>
                  </a:cubicBezTo>
                  <a:cubicBezTo>
                    <a:pt x="2681" y="9456"/>
                    <a:pt x="9495" y="13894"/>
                    <a:pt x="16739" y="13894"/>
                  </a:cubicBezTo>
                  <a:cubicBezTo>
                    <a:pt x="18812" y="13894"/>
                    <a:pt x="20921" y="13531"/>
                    <a:pt x="22978" y="12764"/>
                  </a:cubicBezTo>
                  <a:cubicBezTo>
                    <a:pt x="23147" y="12700"/>
                    <a:pt x="23314" y="12636"/>
                    <a:pt x="23481" y="12568"/>
                  </a:cubicBezTo>
                  <a:cubicBezTo>
                    <a:pt x="21976" y="5132"/>
                    <a:pt x="15438" y="0"/>
                    <a:pt x="81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25;p104">
              <a:extLst>
                <a:ext uri="{FF2B5EF4-FFF2-40B4-BE49-F238E27FC236}">
                  <a16:creationId xmlns:a16="http://schemas.microsoft.com/office/drawing/2014/main" id="{23B0150B-A6A3-3E45-A545-24887A6A42D0}"/>
                </a:ext>
              </a:extLst>
            </p:cNvPr>
            <p:cNvSpPr/>
            <p:nvPr/>
          </p:nvSpPr>
          <p:spPr>
            <a:xfrm>
              <a:off x="4420400" y="848400"/>
              <a:ext cx="309125" cy="309100"/>
            </a:xfrm>
            <a:custGeom>
              <a:avLst/>
              <a:gdLst/>
              <a:ahLst/>
              <a:cxnLst/>
              <a:rect l="l" t="t" r="r" b="b"/>
              <a:pathLst>
                <a:path w="12365" h="12364" extrusionOk="0">
                  <a:moveTo>
                    <a:pt x="6182" y="1113"/>
                  </a:moveTo>
                  <a:cubicBezTo>
                    <a:pt x="7835" y="1113"/>
                    <a:pt x="8044" y="1113"/>
                    <a:pt x="8682" y="1150"/>
                  </a:cubicBezTo>
                  <a:cubicBezTo>
                    <a:pt x="9075" y="1156"/>
                    <a:pt x="9464" y="1229"/>
                    <a:pt x="9832" y="1364"/>
                  </a:cubicBezTo>
                  <a:cubicBezTo>
                    <a:pt x="10371" y="1574"/>
                    <a:pt x="10796" y="2000"/>
                    <a:pt x="11005" y="2537"/>
                  </a:cubicBezTo>
                  <a:cubicBezTo>
                    <a:pt x="11138" y="2904"/>
                    <a:pt x="11210" y="3291"/>
                    <a:pt x="11214" y="3683"/>
                  </a:cubicBezTo>
                  <a:cubicBezTo>
                    <a:pt x="11247" y="4334"/>
                    <a:pt x="11252" y="4530"/>
                    <a:pt x="11252" y="6183"/>
                  </a:cubicBezTo>
                  <a:cubicBezTo>
                    <a:pt x="11252" y="7835"/>
                    <a:pt x="11252" y="8045"/>
                    <a:pt x="11214" y="8682"/>
                  </a:cubicBezTo>
                  <a:cubicBezTo>
                    <a:pt x="11210" y="9073"/>
                    <a:pt x="11138" y="9460"/>
                    <a:pt x="11005" y="9827"/>
                  </a:cubicBezTo>
                  <a:cubicBezTo>
                    <a:pt x="10796" y="10366"/>
                    <a:pt x="10370" y="10791"/>
                    <a:pt x="9832" y="11001"/>
                  </a:cubicBezTo>
                  <a:cubicBezTo>
                    <a:pt x="9464" y="11137"/>
                    <a:pt x="9075" y="11208"/>
                    <a:pt x="8682" y="11215"/>
                  </a:cubicBezTo>
                  <a:cubicBezTo>
                    <a:pt x="8031" y="11243"/>
                    <a:pt x="7835" y="11252"/>
                    <a:pt x="6182" y="11252"/>
                  </a:cubicBezTo>
                  <a:cubicBezTo>
                    <a:pt x="4530" y="11252"/>
                    <a:pt x="4321" y="11252"/>
                    <a:pt x="3687" y="11215"/>
                  </a:cubicBezTo>
                  <a:cubicBezTo>
                    <a:pt x="3294" y="11209"/>
                    <a:pt x="2906" y="11137"/>
                    <a:pt x="2538" y="11001"/>
                  </a:cubicBezTo>
                  <a:cubicBezTo>
                    <a:pt x="1997" y="10795"/>
                    <a:pt x="1570" y="10368"/>
                    <a:pt x="1364" y="9827"/>
                  </a:cubicBezTo>
                  <a:cubicBezTo>
                    <a:pt x="1228" y="9460"/>
                    <a:pt x="1156" y="9073"/>
                    <a:pt x="1150" y="8682"/>
                  </a:cubicBezTo>
                  <a:cubicBezTo>
                    <a:pt x="1122" y="8030"/>
                    <a:pt x="1118" y="7835"/>
                    <a:pt x="1118" y="6183"/>
                  </a:cubicBezTo>
                  <a:cubicBezTo>
                    <a:pt x="1118" y="4530"/>
                    <a:pt x="1118" y="4320"/>
                    <a:pt x="1150" y="3683"/>
                  </a:cubicBezTo>
                  <a:cubicBezTo>
                    <a:pt x="1156" y="3291"/>
                    <a:pt x="1228" y="2904"/>
                    <a:pt x="1364" y="2537"/>
                  </a:cubicBezTo>
                  <a:cubicBezTo>
                    <a:pt x="1570" y="1996"/>
                    <a:pt x="1997" y="1569"/>
                    <a:pt x="2538" y="1364"/>
                  </a:cubicBezTo>
                  <a:cubicBezTo>
                    <a:pt x="2906" y="1227"/>
                    <a:pt x="3294" y="1156"/>
                    <a:pt x="3687" y="1150"/>
                  </a:cubicBezTo>
                  <a:cubicBezTo>
                    <a:pt x="4338" y="1122"/>
                    <a:pt x="4535" y="1113"/>
                    <a:pt x="6182" y="1113"/>
                  </a:cubicBezTo>
                  <a:close/>
                  <a:moveTo>
                    <a:pt x="6182" y="0"/>
                  </a:moveTo>
                  <a:cubicBezTo>
                    <a:pt x="4507" y="0"/>
                    <a:pt x="4321" y="0"/>
                    <a:pt x="3636" y="38"/>
                  </a:cubicBezTo>
                  <a:cubicBezTo>
                    <a:pt x="3122" y="47"/>
                    <a:pt x="2614" y="144"/>
                    <a:pt x="2133" y="326"/>
                  </a:cubicBezTo>
                  <a:cubicBezTo>
                    <a:pt x="1303" y="647"/>
                    <a:pt x="647" y="1302"/>
                    <a:pt x="327" y="2132"/>
                  </a:cubicBezTo>
                  <a:cubicBezTo>
                    <a:pt x="147" y="2612"/>
                    <a:pt x="50" y="3119"/>
                    <a:pt x="38" y="3631"/>
                  </a:cubicBezTo>
                  <a:cubicBezTo>
                    <a:pt x="10" y="4292"/>
                    <a:pt x="1" y="4501"/>
                    <a:pt x="1" y="6183"/>
                  </a:cubicBezTo>
                  <a:cubicBezTo>
                    <a:pt x="1" y="7863"/>
                    <a:pt x="1" y="8072"/>
                    <a:pt x="38" y="8733"/>
                  </a:cubicBezTo>
                  <a:cubicBezTo>
                    <a:pt x="50" y="9246"/>
                    <a:pt x="148" y="9752"/>
                    <a:pt x="327" y="10232"/>
                  </a:cubicBezTo>
                  <a:cubicBezTo>
                    <a:pt x="647" y="11062"/>
                    <a:pt x="1303" y="11717"/>
                    <a:pt x="2133" y="12038"/>
                  </a:cubicBezTo>
                  <a:cubicBezTo>
                    <a:pt x="2614" y="12220"/>
                    <a:pt x="3122" y="12317"/>
                    <a:pt x="3636" y="12328"/>
                  </a:cubicBezTo>
                  <a:cubicBezTo>
                    <a:pt x="4297" y="12356"/>
                    <a:pt x="4507" y="12364"/>
                    <a:pt x="6182" y="12364"/>
                  </a:cubicBezTo>
                  <a:cubicBezTo>
                    <a:pt x="7859" y="12364"/>
                    <a:pt x="8073" y="12364"/>
                    <a:pt x="8734" y="12328"/>
                  </a:cubicBezTo>
                  <a:cubicBezTo>
                    <a:pt x="9245" y="12319"/>
                    <a:pt x="9753" y="12220"/>
                    <a:pt x="10233" y="12038"/>
                  </a:cubicBezTo>
                  <a:cubicBezTo>
                    <a:pt x="10646" y="11884"/>
                    <a:pt x="11022" y="11642"/>
                    <a:pt x="11331" y="11326"/>
                  </a:cubicBezTo>
                  <a:cubicBezTo>
                    <a:pt x="11643" y="11017"/>
                    <a:pt x="11887" y="10643"/>
                    <a:pt x="12043" y="10232"/>
                  </a:cubicBezTo>
                  <a:cubicBezTo>
                    <a:pt x="12223" y="9752"/>
                    <a:pt x="12319" y="9246"/>
                    <a:pt x="12327" y="8733"/>
                  </a:cubicBezTo>
                  <a:cubicBezTo>
                    <a:pt x="12360" y="8072"/>
                    <a:pt x="12364" y="7863"/>
                    <a:pt x="12364" y="6183"/>
                  </a:cubicBezTo>
                  <a:cubicBezTo>
                    <a:pt x="12364" y="4501"/>
                    <a:pt x="12364" y="4292"/>
                    <a:pt x="12327" y="3631"/>
                  </a:cubicBezTo>
                  <a:cubicBezTo>
                    <a:pt x="12319" y="3119"/>
                    <a:pt x="12223" y="2612"/>
                    <a:pt x="12043" y="2132"/>
                  </a:cubicBezTo>
                  <a:cubicBezTo>
                    <a:pt x="11884" y="1727"/>
                    <a:pt x="11642" y="1359"/>
                    <a:pt x="11331" y="1052"/>
                  </a:cubicBezTo>
                  <a:cubicBezTo>
                    <a:pt x="11022" y="737"/>
                    <a:pt x="10646" y="494"/>
                    <a:pt x="10233" y="340"/>
                  </a:cubicBezTo>
                  <a:cubicBezTo>
                    <a:pt x="9753" y="159"/>
                    <a:pt x="9245" y="60"/>
                    <a:pt x="8734" y="51"/>
                  </a:cubicBezTo>
                  <a:cubicBezTo>
                    <a:pt x="8073" y="23"/>
                    <a:pt x="7863" y="14"/>
                    <a:pt x="6182" y="14"/>
                  </a:cubicBezTo>
                  <a:lnTo>
                    <a:pt x="61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26;p104">
              <a:extLst>
                <a:ext uri="{FF2B5EF4-FFF2-40B4-BE49-F238E27FC236}">
                  <a16:creationId xmlns:a16="http://schemas.microsoft.com/office/drawing/2014/main" id="{9B66F529-043F-8E4E-A5F1-68EBD1594A48}"/>
                </a:ext>
              </a:extLst>
            </p:cNvPr>
            <p:cNvSpPr/>
            <p:nvPr/>
          </p:nvSpPr>
          <p:spPr>
            <a:xfrm>
              <a:off x="4495575" y="923350"/>
              <a:ext cx="158775" cy="159000"/>
            </a:xfrm>
            <a:custGeom>
              <a:avLst/>
              <a:gdLst/>
              <a:ahLst/>
              <a:cxnLst/>
              <a:rect l="l" t="t" r="r" b="b"/>
              <a:pathLst>
                <a:path w="6351" h="6360" extrusionOk="0">
                  <a:moveTo>
                    <a:pt x="3176" y="1113"/>
                  </a:moveTo>
                  <a:cubicBezTo>
                    <a:pt x="3441" y="1113"/>
                    <a:pt x="3709" y="1165"/>
                    <a:pt x="3964" y="1270"/>
                  </a:cubicBezTo>
                  <a:cubicBezTo>
                    <a:pt x="4735" y="1588"/>
                    <a:pt x="5238" y="2341"/>
                    <a:pt x="5238" y="3176"/>
                  </a:cubicBezTo>
                  <a:cubicBezTo>
                    <a:pt x="5238" y="4314"/>
                    <a:pt x="4314" y="5237"/>
                    <a:pt x="3175" y="5238"/>
                  </a:cubicBezTo>
                  <a:lnTo>
                    <a:pt x="3175" y="5237"/>
                  </a:lnTo>
                  <a:cubicBezTo>
                    <a:pt x="2341" y="5237"/>
                    <a:pt x="1589" y="4734"/>
                    <a:pt x="1270" y="3965"/>
                  </a:cubicBezTo>
                  <a:cubicBezTo>
                    <a:pt x="951" y="3194"/>
                    <a:pt x="1127" y="2306"/>
                    <a:pt x="1717" y="1716"/>
                  </a:cubicBezTo>
                  <a:cubicBezTo>
                    <a:pt x="2111" y="1323"/>
                    <a:pt x="2639" y="1113"/>
                    <a:pt x="3176" y="1113"/>
                  </a:cubicBezTo>
                  <a:close/>
                  <a:moveTo>
                    <a:pt x="3175" y="0"/>
                  </a:moveTo>
                  <a:lnTo>
                    <a:pt x="3175" y="9"/>
                  </a:lnTo>
                  <a:cubicBezTo>
                    <a:pt x="1423" y="9"/>
                    <a:pt x="1" y="1431"/>
                    <a:pt x="1" y="3185"/>
                  </a:cubicBezTo>
                  <a:cubicBezTo>
                    <a:pt x="1" y="4938"/>
                    <a:pt x="1423" y="6359"/>
                    <a:pt x="3175" y="6359"/>
                  </a:cubicBezTo>
                  <a:cubicBezTo>
                    <a:pt x="4929" y="6359"/>
                    <a:pt x="6351" y="4938"/>
                    <a:pt x="6351" y="3185"/>
                  </a:cubicBezTo>
                  <a:lnTo>
                    <a:pt x="6351" y="3176"/>
                  </a:lnTo>
                  <a:cubicBezTo>
                    <a:pt x="6351" y="1422"/>
                    <a:pt x="4929" y="0"/>
                    <a:pt x="3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27;p104">
              <a:extLst>
                <a:ext uri="{FF2B5EF4-FFF2-40B4-BE49-F238E27FC236}">
                  <a16:creationId xmlns:a16="http://schemas.microsoft.com/office/drawing/2014/main" id="{DABCBAB5-7780-5A4C-B25B-A5FD5D938D01}"/>
                </a:ext>
              </a:extLst>
            </p:cNvPr>
            <p:cNvSpPr/>
            <p:nvPr/>
          </p:nvSpPr>
          <p:spPr>
            <a:xfrm>
              <a:off x="4637375" y="901950"/>
              <a:ext cx="38775" cy="37250"/>
            </a:xfrm>
            <a:custGeom>
              <a:avLst/>
              <a:gdLst/>
              <a:ahLst/>
              <a:cxnLst/>
              <a:rect l="l" t="t" r="r" b="b"/>
              <a:pathLst>
                <a:path w="1551" h="1490" extrusionOk="0">
                  <a:moveTo>
                    <a:pt x="799" y="0"/>
                  </a:moveTo>
                  <a:cubicBezTo>
                    <a:pt x="496" y="2"/>
                    <a:pt x="227" y="185"/>
                    <a:pt x="114" y="464"/>
                  </a:cubicBezTo>
                  <a:cubicBezTo>
                    <a:pt x="0" y="743"/>
                    <a:pt x="66" y="1063"/>
                    <a:pt x="280" y="1275"/>
                  </a:cubicBezTo>
                  <a:cubicBezTo>
                    <a:pt x="422" y="1415"/>
                    <a:pt x="611" y="1490"/>
                    <a:pt x="804" y="1490"/>
                  </a:cubicBezTo>
                  <a:cubicBezTo>
                    <a:pt x="901" y="1490"/>
                    <a:pt x="1000" y="1470"/>
                    <a:pt x="1093" y="1431"/>
                  </a:cubicBezTo>
                  <a:cubicBezTo>
                    <a:pt x="1370" y="1313"/>
                    <a:pt x="1550" y="1041"/>
                    <a:pt x="1548" y="739"/>
                  </a:cubicBezTo>
                  <a:lnTo>
                    <a:pt x="1548" y="739"/>
                  </a:lnTo>
                  <a:lnTo>
                    <a:pt x="1547" y="741"/>
                  </a:lnTo>
                  <a:cubicBezTo>
                    <a:pt x="1545" y="331"/>
                    <a:pt x="1212" y="0"/>
                    <a:pt x="8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28;p104">
              <a:extLst>
                <a:ext uri="{FF2B5EF4-FFF2-40B4-BE49-F238E27FC236}">
                  <a16:creationId xmlns:a16="http://schemas.microsoft.com/office/drawing/2014/main" id="{E90B15C0-1D26-0B48-8FA0-9CDF269DDBCE}"/>
                </a:ext>
              </a:extLst>
            </p:cNvPr>
            <p:cNvSpPr/>
            <p:nvPr/>
          </p:nvSpPr>
          <p:spPr>
            <a:xfrm>
              <a:off x="4506375" y="1408975"/>
              <a:ext cx="675475" cy="675500"/>
            </a:xfrm>
            <a:custGeom>
              <a:avLst/>
              <a:gdLst/>
              <a:ahLst/>
              <a:cxnLst/>
              <a:rect l="l" t="t" r="r" b="b"/>
              <a:pathLst>
                <a:path w="27019" h="27020" extrusionOk="0">
                  <a:moveTo>
                    <a:pt x="13509" y="1"/>
                  </a:moveTo>
                  <a:cubicBezTo>
                    <a:pt x="9926" y="1"/>
                    <a:pt x="6490" y="1424"/>
                    <a:pt x="3957" y="3957"/>
                  </a:cubicBezTo>
                  <a:cubicBezTo>
                    <a:pt x="1423" y="6491"/>
                    <a:pt x="0" y="9927"/>
                    <a:pt x="0" y="13510"/>
                  </a:cubicBezTo>
                  <a:cubicBezTo>
                    <a:pt x="0" y="17093"/>
                    <a:pt x="1423" y="20529"/>
                    <a:pt x="3957" y="23062"/>
                  </a:cubicBezTo>
                  <a:cubicBezTo>
                    <a:pt x="6490" y="25596"/>
                    <a:pt x="9926" y="27019"/>
                    <a:pt x="13509" y="27019"/>
                  </a:cubicBezTo>
                  <a:cubicBezTo>
                    <a:pt x="17092" y="27019"/>
                    <a:pt x="20528" y="25596"/>
                    <a:pt x="23062" y="23062"/>
                  </a:cubicBezTo>
                  <a:cubicBezTo>
                    <a:pt x="25595" y="20529"/>
                    <a:pt x="27018" y="17093"/>
                    <a:pt x="27018" y="13510"/>
                  </a:cubicBezTo>
                  <a:cubicBezTo>
                    <a:pt x="27018" y="9927"/>
                    <a:pt x="25595" y="6491"/>
                    <a:pt x="23062" y="3957"/>
                  </a:cubicBezTo>
                  <a:cubicBezTo>
                    <a:pt x="20528" y="1424"/>
                    <a:pt x="17092" y="1"/>
                    <a:pt x="13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29;p104">
              <a:extLst>
                <a:ext uri="{FF2B5EF4-FFF2-40B4-BE49-F238E27FC236}">
                  <a16:creationId xmlns:a16="http://schemas.microsoft.com/office/drawing/2014/main" id="{BD19CF9A-8938-3446-B9DC-A1D566744180}"/>
                </a:ext>
              </a:extLst>
            </p:cNvPr>
            <p:cNvSpPr/>
            <p:nvPr/>
          </p:nvSpPr>
          <p:spPr>
            <a:xfrm>
              <a:off x="4506550" y="1570300"/>
              <a:ext cx="675550" cy="513775"/>
            </a:xfrm>
            <a:custGeom>
              <a:avLst/>
              <a:gdLst/>
              <a:ahLst/>
              <a:cxnLst/>
              <a:rect l="l" t="t" r="r" b="b"/>
              <a:pathLst>
                <a:path w="27022" h="20551" extrusionOk="0">
                  <a:moveTo>
                    <a:pt x="2010" y="1"/>
                  </a:moveTo>
                  <a:cubicBezTo>
                    <a:pt x="718" y="2111"/>
                    <a:pt x="29" y="4537"/>
                    <a:pt x="22" y="7012"/>
                  </a:cubicBezTo>
                  <a:cubicBezTo>
                    <a:pt x="1" y="14468"/>
                    <a:pt x="6028" y="20529"/>
                    <a:pt x="13483" y="20550"/>
                  </a:cubicBezTo>
                  <a:cubicBezTo>
                    <a:pt x="13496" y="20550"/>
                    <a:pt x="13509" y="20550"/>
                    <a:pt x="13523" y="20550"/>
                  </a:cubicBezTo>
                  <a:cubicBezTo>
                    <a:pt x="20960" y="20550"/>
                    <a:pt x="27000" y="14532"/>
                    <a:pt x="27022" y="7090"/>
                  </a:cubicBezTo>
                  <a:lnTo>
                    <a:pt x="27022" y="6988"/>
                  </a:lnTo>
                  <a:cubicBezTo>
                    <a:pt x="25208" y="12223"/>
                    <a:pt x="20277" y="15733"/>
                    <a:pt x="14736" y="15735"/>
                  </a:cubicBezTo>
                  <a:cubicBezTo>
                    <a:pt x="14735" y="15735"/>
                    <a:pt x="14733" y="15735"/>
                    <a:pt x="14732" y="15735"/>
                  </a:cubicBezTo>
                  <a:cubicBezTo>
                    <a:pt x="7551" y="15735"/>
                    <a:pt x="1729" y="9914"/>
                    <a:pt x="1726" y="2732"/>
                  </a:cubicBezTo>
                  <a:cubicBezTo>
                    <a:pt x="1727" y="1814"/>
                    <a:pt x="1822" y="898"/>
                    <a:pt x="2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30;p104">
              <a:extLst>
                <a:ext uri="{FF2B5EF4-FFF2-40B4-BE49-F238E27FC236}">
                  <a16:creationId xmlns:a16="http://schemas.microsoft.com/office/drawing/2014/main" id="{EB8F5ADF-7065-F24B-BD1B-0D310DFD3723}"/>
                </a:ext>
              </a:extLst>
            </p:cNvPr>
            <p:cNvSpPr/>
            <p:nvPr/>
          </p:nvSpPr>
          <p:spPr>
            <a:xfrm>
              <a:off x="4506725" y="1456575"/>
              <a:ext cx="281675" cy="523725"/>
            </a:xfrm>
            <a:custGeom>
              <a:avLst/>
              <a:gdLst/>
              <a:ahLst/>
              <a:cxnLst/>
              <a:rect l="l" t="t" r="r" b="b"/>
              <a:pathLst>
                <a:path w="11267" h="20949" extrusionOk="0">
                  <a:moveTo>
                    <a:pt x="6659" y="1"/>
                  </a:moveTo>
                  <a:lnTo>
                    <a:pt x="6659" y="1"/>
                  </a:lnTo>
                  <a:cubicBezTo>
                    <a:pt x="2533" y="2427"/>
                    <a:pt x="1" y="6853"/>
                    <a:pt x="2" y="11639"/>
                  </a:cubicBezTo>
                  <a:cubicBezTo>
                    <a:pt x="8" y="15112"/>
                    <a:pt x="1357" y="18448"/>
                    <a:pt x="3767" y="20949"/>
                  </a:cubicBezTo>
                  <a:cubicBezTo>
                    <a:pt x="10012" y="15770"/>
                    <a:pt x="11266" y="6678"/>
                    <a:pt x="66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31;p104">
              <a:extLst>
                <a:ext uri="{FF2B5EF4-FFF2-40B4-BE49-F238E27FC236}">
                  <a16:creationId xmlns:a16="http://schemas.microsoft.com/office/drawing/2014/main" id="{BDCA1107-8DE4-194E-B966-E8C23DABB9CA}"/>
                </a:ext>
              </a:extLst>
            </p:cNvPr>
            <p:cNvSpPr/>
            <p:nvPr/>
          </p:nvSpPr>
          <p:spPr>
            <a:xfrm>
              <a:off x="4774550" y="1635400"/>
              <a:ext cx="235400" cy="201650"/>
            </a:xfrm>
            <a:custGeom>
              <a:avLst/>
              <a:gdLst/>
              <a:ahLst/>
              <a:cxnLst/>
              <a:rect l="l" t="t" r="r" b="b"/>
              <a:pathLst>
                <a:path w="9416" h="8066" extrusionOk="0">
                  <a:moveTo>
                    <a:pt x="7898" y="1"/>
                  </a:moveTo>
                  <a:cubicBezTo>
                    <a:pt x="6656" y="1"/>
                    <a:pt x="5815" y="737"/>
                    <a:pt x="5367" y="2200"/>
                  </a:cubicBezTo>
                  <a:cubicBezTo>
                    <a:pt x="5584" y="2101"/>
                    <a:pt x="5818" y="2049"/>
                    <a:pt x="6056" y="2046"/>
                  </a:cubicBezTo>
                  <a:cubicBezTo>
                    <a:pt x="6521" y="2046"/>
                    <a:pt x="6746" y="2317"/>
                    <a:pt x="6689" y="2852"/>
                  </a:cubicBezTo>
                  <a:cubicBezTo>
                    <a:pt x="6580" y="3357"/>
                    <a:pt x="6364" y="3834"/>
                    <a:pt x="6056" y="4248"/>
                  </a:cubicBezTo>
                  <a:cubicBezTo>
                    <a:pt x="5666" y="4867"/>
                    <a:pt x="5371" y="5180"/>
                    <a:pt x="5177" y="5180"/>
                  </a:cubicBezTo>
                  <a:cubicBezTo>
                    <a:pt x="4981" y="5180"/>
                    <a:pt x="4711" y="4713"/>
                    <a:pt x="4483" y="3750"/>
                  </a:cubicBezTo>
                  <a:cubicBezTo>
                    <a:pt x="4414" y="3470"/>
                    <a:pt x="4288" y="2754"/>
                    <a:pt x="4106" y="1609"/>
                  </a:cubicBezTo>
                  <a:cubicBezTo>
                    <a:pt x="3948" y="609"/>
                    <a:pt x="3543" y="108"/>
                    <a:pt x="2891" y="108"/>
                  </a:cubicBezTo>
                  <a:cubicBezTo>
                    <a:pt x="2848" y="108"/>
                    <a:pt x="2805" y="110"/>
                    <a:pt x="2761" y="115"/>
                  </a:cubicBezTo>
                  <a:cubicBezTo>
                    <a:pt x="2229" y="265"/>
                    <a:pt x="1747" y="554"/>
                    <a:pt x="1364" y="952"/>
                  </a:cubicBezTo>
                  <a:cubicBezTo>
                    <a:pt x="898" y="1358"/>
                    <a:pt x="461" y="1766"/>
                    <a:pt x="1" y="2172"/>
                  </a:cubicBezTo>
                  <a:lnTo>
                    <a:pt x="442" y="2740"/>
                  </a:lnTo>
                  <a:cubicBezTo>
                    <a:pt x="662" y="2550"/>
                    <a:pt x="907" y="2392"/>
                    <a:pt x="1173" y="2275"/>
                  </a:cubicBezTo>
                  <a:cubicBezTo>
                    <a:pt x="1495" y="2275"/>
                    <a:pt x="1797" y="2777"/>
                    <a:pt x="2076" y="3787"/>
                  </a:cubicBezTo>
                  <a:lnTo>
                    <a:pt x="2831" y="6552"/>
                  </a:lnTo>
                  <a:cubicBezTo>
                    <a:pt x="3208" y="7560"/>
                    <a:pt x="3671" y="8065"/>
                    <a:pt x="4221" y="8065"/>
                  </a:cubicBezTo>
                  <a:cubicBezTo>
                    <a:pt x="4223" y="8065"/>
                    <a:pt x="4225" y="8065"/>
                    <a:pt x="4227" y="8065"/>
                  </a:cubicBezTo>
                  <a:cubicBezTo>
                    <a:pt x="5111" y="8065"/>
                    <a:pt x="6189" y="7238"/>
                    <a:pt x="7458" y="5584"/>
                  </a:cubicBezTo>
                  <a:cubicBezTo>
                    <a:pt x="8698" y="4001"/>
                    <a:pt x="9335" y="2760"/>
                    <a:pt x="9366" y="1860"/>
                  </a:cubicBezTo>
                  <a:cubicBezTo>
                    <a:pt x="9415" y="656"/>
                    <a:pt x="8961" y="37"/>
                    <a:pt x="8002" y="3"/>
                  </a:cubicBezTo>
                  <a:cubicBezTo>
                    <a:pt x="7967" y="1"/>
                    <a:pt x="7933" y="1"/>
                    <a:pt x="7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32;p104">
              <a:extLst>
                <a:ext uri="{FF2B5EF4-FFF2-40B4-BE49-F238E27FC236}">
                  <a16:creationId xmlns:a16="http://schemas.microsoft.com/office/drawing/2014/main" id="{EC08A7AE-2642-144F-A76F-479262AD48B3}"/>
                </a:ext>
              </a:extLst>
            </p:cNvPr>
            <p:cNvSpPr/>
            <p:nvPr/>
          </p:nvSpPr>
          <p:spPr>
            <a:xfrm>
              <a:off x="3236500" y="238125"/>
              <a:ext cx="946850" cy="946875"/>
            </a:xfrm>
            <a:custGeom>
              <a:avLst/>
              <a:gdLst/>
              <a:ahLst/>
              <a:cxnLst/>
              <a:rect l="l" t="t" r="r" b="b"/>
              <a:pathLst>
                <a:path w="37874" h="37875" extrusionOk="0">
                  <a:moveTo>
                    <a:pt x="18937" y="0"/>
                  </a:moveTo>
                  <a:cubicBezTo>
                    <a:pt x="13915" y="0"/>
                    <a:pt x="9098" y="1995"/>
                    <a:pt x="5547" y="5546"/>
                  </a:cubicBezTo>
                  <a:cubicBezTo>
                    <a:pt x="1995" y="9097"/>
                    <a:pt x="1" y="13915"/>
                    <a:pt x="1" y="18936"/>
                  </a:cubicBezTo>
                  <a:cubicBezTo>
                    <a:pt x="1" y="23960"/>
                    <a:pt x="1995" y="28775"/>
                    <a:pt x="5547" y="32327"/>
                  </a:cubicBezTo>
                  <a:cubicBezTo>
                    <a:pt x="9098" y="35878"/>
                    <a:pt x="13915" y="37874"/>
                    <a:pt x="18937" y="37874"/>
                  </a:cubicBezTo>
                  <a:cubicBezTo>
                    <a:pt x="23959" y="37874"/>
                    <a:pt x="28776" y="35878"/>
                    <a:pt x="32327" y="32327"/>
                  </a:cubicBezTo>
                  <a:cubicBezTo>
                    <a:pt x="35879" y="28775"/>
                    <a:pt x="37873" y="23960"/>
                    <a:pt x="37873" y="18936"/>
                  </a:cubicBezTo>
                  <a:cubicBezTo>
                    <a:pt x="37873" y="13915"/>
                    <a:pt x="35879" y="9097"/>
                    <a:pt x="32327" y="5546"/>
                  </a:cubicBezTo>
                  <a:cubicBezTo>
                    <a:pt x="28776" y="1995"/>
                    <a:pt x="23959" y="0"/>
                    <a:pt x="18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33;p104">
              <a:extLst>
                <a:ext uri="{FF2B5EF4-FFF2-40B4-BE49-F238E27FC236}">
                  <a16:creationId xmlns:a16="http://schemas.microsoft.com/office/drawing/2014/main" id="{D2FEE5B7-DBE8-CC47-8F38-43D1CF87FE84}"/>
                </a:ext>
              </a:extLst>
            </p:cNvPr>
            <p:cNvSpPr/>
            <p:nvPr/>
          </p:nvSpPr>
          <p:spPr>
            <a:xfrm>
              <a:off x="3236250" y="463325"/>
              <a:ext cx="947000" cy="721625"/>
            </a:xfrm>
            <a:custGeom>
              <a:avLst/>
              <a:gdLst/>
              <a:ahLst/>
              <a:cxnLst/>
              <a:rect l="l" t="t" r="r" b="b"/>
              <a:pathLst>
                <a:path w="37880" h="28865" extrusionOk="0">
                  <a:moveTo>
                    <a:pt x="2817" y="0"/>
                  </a:moveTo>
                  <a:lnTo>
                    <a:pt x="2817" y="0"/>
                  </a:lnTo>
                  <a:cubicBezTo>
                    <a:pt x="981" y="2982"/>
                    <a:pt x="7" y="6416"/>
                    <a:pt x="6" y="9919"/>
                  </a:cubicBezTo>
                  <a:cubicBezTo>
                    <a:pt x="0" y="20378"/>
                    <a:pt x="8474" y="28860"/>
                    <a:pt x="18933" y="28865"/>
                  </a:cubicBezTo>
                  <a:cubicBezTo>
                    <a:pt x="18937" y="28865"/>
                    <a:pt x="18940" y="28865"/>
                    <a:pt x="18944" y="28865"/>
                  </a:cubicBezTo>
                  <a:cubicBezTo>
                    <a:pt x="29397" y="28865"/>
                    <a:pt x="37874" y="20393"/>
                    <a:pt x="37880" y="9939"/>
                  </a:cubicBezTo>
                  <a:lnTo>
                    <a:pt x="37880" y="9794"/>
                  </a:lnTo>
                  <a:cubicBezTo>
                    <a:pt x="35339" y="17142"/>
                    <a:pt x="28420" y="22070"/>
                    <a:pt x="20646" y="22070"/>
                  </a:cubicBezTo>
                  <a:cubicBezTo>
                    <a:pt x="20644" y="22070"/>
                    <a:pt x="20642" y="22070"/>
                    <a:pt x="20641" y="22070"/>
                  </a:cubicBezTo>
                  <a:cubicBezTo>
                    <a:pt x="10571" y="22067"/>
                    <a:pt x="2410" y="13901"/>
                    <a:pt x="2412" y="3831"/>
                  </a:cubicBezTo>
                  <a:cubicBezTo>
                    <a:pt x="2413" y="2543"/>
                    <a:pt x="2549" y="1259"/>
                    <a:pt x="28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34;p104">
              <a:extLst>
                <a:ext uri="{FF2B5EF4-FFF2-40B4-BE49-F238E27FC236}">
                  <a16:creationId xmlns:a16="http://schemas.microsoft.com/office/drawing/2014/main" id="{F32A3C73-AEEB-494C-A3B3-326278A94D78}"/>
                </a:ext>
              </a:extLst>
            </p:cNvPr>
            <p:cNvSpPr/>
            <p:nvPr/>
          </p:nvSpPr>
          <p:spPr>
            <a:xfrm>
              <a:off x="3532900" y="799025"/>
              <a:ext cx="575400" cy="386700"/>
            </a:xfrm>
            <a:custGeom>
              <a:avLst/>
              <a:gdLst/>
              <a:ahLst/>
              <a:cxnLst/>
              <a:rect l="l" t="t" r="r" b="b"/>
              <a:pathLst>
                <a:path w="23016" h="15468" extrusionOk="0">
                  <a:moveTo>
                    <a:pt x="12133" y="1"/>
                  </a:moveTo>
                  <a:cubicBezTo>
                    <a:pt x="10323" y="1"/>
                    <a:pt x="8485" y="407"/>
                    <a:pt x="6754" y="1265"/>
                  </a:cubicBezTo>
                  <a:cubicBezTo>
                    <a:pt x="2616" y="3315"/>
                    <a:pt x="1" y="7534"/>
                    <a:pt x="5" y="12152"/>
                  </a:cubicBezTo>
                  <a:cubicBezTo>
                    <a:pt x="5" y="12824"/>
                    <a:pt x="63" y="13495"/>
                    <a:pt x="178" y="14158"/>
                  </a:cubicBezTo>
                  <a:cubicBezTo>
                    <a:pt x="2433" y="15043"/>
                    <a:pt x="4772" y="15467"/>
                    <a:pt x="7082" y="15467"/>
                  </a:cubicBezTo>
                  <a:cubicBezTo>
                    <a:pt x="13378" y="15467"/>
                    <a:pt x="19454" y="12314"/>
                    <a:pt x="23015" y="6752"/>
                  </a:cubicBezTo>
                  <a:cubicBezTo>
                    <a:pt x="20898" y="2477"/>
                    <a:pt x="16600" y="1"/>
                    <a:pt x="12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35;p104">
              <a:extLst>
                <a:ext uri="{FF2B5EF4-FFF2-40B4-BE49-F238E27FC236}">
                  <a16:creationId xmlns:a16="http://schemas.microsoft.com/office/drawing/2014/main" id="{D60B229F-14AE-D94C-B440-C9726911A5C3}"/>
                </a:ext>
              </a:extLst>
            </p:cNvPr>
            <p:cNvSpPr/>
            <p:nvPr/>
          </p:nvSpPr>
          <p:spPr>
            <a:xfrm>
              <a:off x="3637175" y="428400"/>
              <a:ext cx="157250" cy="340775"/>
            </a:xfrm>
            <a:custGeom>
              <a:avLst/>
              <a:gdLst/>
              <a:ahLst/>
              <a:cxnLst/>
              <a:rect l="l" t="t" r="r" b="b"/>
              <a:pathLst>
                <a:path w="6290" h="13631" extrusionOk="0">
                  <a:moveTo>
                    <a:pt x="4391" y="0"/>
                  </a:moveTo>
                  <a:cubicBezTo>
                    <a:pt x="2347" y="0"/>
                    <a:pt x="1426" y="899"/>
                    <a:pt x="1426" y="2621"/>
                  </a:cubicBezTo>
                  <a:lnTo>
                    <a:pt x="1426" y="4455"/>
                  </a:lnTo>
                  <a:lnTo>
                    <a:pt x="1" y="4455"/>
                  </a:lnTo>
                  <a:lnTo>
                    <a:pt x="1" y="6782"/>
                  </a:lnTo>
                  <a:lnTo>
                    <a:pt x="1426" y="6782"/>
                  </a:lnTo>
                  <a:lnTo>
                    <a:pt x="1426" y="13630"/>
                  </a:lnTo>
                  <a:lnTo>
                    <a:pt x="4172" y="13630"/>
                  </a:lnTo>
                  <a:lnTo>
                    <a:pt x="4172" y="6755"/>
                  </a:lnTo>
                  <a:lnTo>
                    <a:pt x="6086" y="6755"/>
                  </a:lnTo>
                  <a:lnTo>
                    <a:pt x="6289" y="4455"/>
                  </a:lnTo>
                  <a:lnTo>
                    <a:pt x="4172" y="4455"/>
                  </a:lnTo>
                  <a:lnTo>
                    <a:pt x="4172" y="3147"/>
                  </a:lnTo>
                  <a:cubicBezTo>
                    <a:pt x="4172" y="2603"/>
                    <a:pt x="4279" y="2389"/>
                    <a:pt x="4805" y="2389"/>
                  </a:cubicBezTo>
                  <a:lnTo>
                    <a:pt x="6289" y="2389"/>
                  </a:lnTo>
                  <a:lnTo>
                    <a:pt x="6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36;p104">
              <a:extLst>
                <a:ext uri="{FF2B5EF4-FFF2-40B4-BE49-F238E27FC236}">
                  <a16:creationId xmlns:a16="http://schemas.microsoft.com/office/drawing/2014/main" id="{8A140A56-6342-D043-B04F-6DAE0F6B5461}"/>
                </a:ext>
              </a:extLst>
            </p:cNvPr>
            <p:cNvSpPr/>
            <p:nvPr/>
          </p:nvSpPr>
          <p:spPr>
            <a:xfrm>
              <a:off x="2548475" y="804575"/>
              <a:ext cx="976675" cy="976650"/>
            </a:xfrm>
            <a:custGeom>
              <a:avLst/>
              <a:gdLst/>
              <a:ahLst/>
              <a:cxnLst/>
              <a:rect l="l" t="t" r="r" b="b"/>
              <a:pathLst>
                <a:path w="39067" h="39066" extrusionOk="0">
                  <a:moveTo>
                    <a:pt x="19534" y="1"/>
                  </a:moveTo>
                  <a:cubicBezTo>
                    <a:pt x="14353" y="1"/>
                    <a:pt x="9386" y="2059"/>
                    <a:pt x="5722" y="5721"/>
                  </a:cubicBezTo>
                  <a:cubicBezTo>
                    <a:pt x="2059" y="9385"/>
                    <a:pt x="1" y="14353"/>
                    <a:pt x="1" y="19534"/>
                  </a:cubicBezTo>
                  <a:cubicBezTo>
                    <a:pt x="1" y="24714"/>
                    <a:pt x="2059" y="29682"/>
                    <a:pt x="5722" y="33345"/>
                  </a:cubicBezTo>
                  <a:cubicBezTo>
                    <a:pt x="9386" y="37009"/>
                    <a:pt x="14353" y="39066"/>
                    <a:pt x="19534" y="39066"/>
                  </a:cubicBezTo>
                  <a:cubicBezTo>
                    <a:pt x="24714" y="39066"/>
                    <a:pt x="29683" y="37009"/>
                    <a:pt x="33345" y="33345"/>
                  </a:cubicBezTo>
                  <a:cubicBezTo>
                    <a:pt x="37009" y="29682"/>
                    <a:pt x="39067" y="24714"/>
                    <a:pt x="39067" y="19534"/>
                  </a:cubicBezTo>
                  <a:cubicBezTo>
                    <a:pt x="39067" y="14353"/>
                    <a:pt x="37009" y="9385"/>
                    <a:pt x="33345" y="5721"/>
                  </a:cubicBezTo>
                  <a:cubicBezTo>
                    <a:pt x="29683" y="2059"/>
                    <a:pt x="24714" y="1"/>
                    <a:pt x="19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37;p104">
              <a:extLst>
                <a:ext uri="{FF2B5EF4-FFF2-40B4-BE49-F238E27FC236}">
                  <a16:creationId xmlns:a16="http://schemas.microsoft.com/office/drawing/2014/main" id="{A1F5E476-5E6C-BF4A-A637-04779295DB36}"/>
                </a:ext>
              </a:extLst>
            </p:cNvPr>
            <p:cNvSpPr/>
            <p:nvPr/>
          </p:nvSpPr>
          <p:spPr>
            <a:xfrm>
              <a:off x="2546975" y="1036950"/>
              <a:ext cx="978950" cy="746625"/>
            </a:xfrm>
            <a:custGeom>
              <a:avLst/>
              <a:gdLst/>
              <a:ahLst/>
              <a:cxnLst/>
              <a:rect l="l" t="t" r="r" b="b"/>
              <a:pathLst>
                <a:path w="39158" h="29865" extrusionOk="0">
                  <a:moveTo>
                    <a:pt x="2957" y="0"/>
                  </a:moveTo>
                  <a:lnTo>
                    <a:pt x="2957" y="0"/>
                  </a:lnTo>
                  <a:cubicBezTo>
                    <a:pt x="1021" y="3118"/>
                    <a:pt x="1" y="6717"/>
                    <a:pt x="14" y="10387"/>
                  </a:cubicBezTo>
                  <a:cubicBezTo>
                    <a:pt x="55" y="21160"/>
                    <a:pt x="8799" y="29865"/>
                    <a:pt x="19562" y="29865"/>
                  </a:cubicBezTo>
                  <a:cubicBezTo>
                    <a:pt x="19588" y="29865"/>
                    <a:pt x="19613" y="29865"/>
                    <a:pt x="19638" y="29865"/>
                  </a:cubicBezTo>
                  <a:cubicBezTo>
                    <a:pt x="30436" y="29825"/>
                    <a:pt x="39157" y="21038"/>
                    <a:pt x="39116" y="10241"/>
                  </a:cubicBezTo>
                  <a:lnTo>
                    <a:pt x="39116" y="10106"/>
                  </a:lnTo>
                  <a:cubicBezTo>
                    <a:pt x="36497" y="17682"/>
                    <a:pt x="29362" y="22764"/>
                    <a:pt x="21346" y="22764"/>
                  </a:cubicBezTo>
                  <a:cubicBezTo>
                    <a:pt x="21344" y="22764"/>
                    <a:pt x="21341" y="22764"/>
                    <a:pt x="21338" y="22764"/>
                  </a:cubicBezTo>
                  <a:cubicBezTo>
                    <a:pt x="10951" y="22762"/>
                    <a:pt x="2534" y="14339"/>
                    <a:pt x="2538" y="3952"/>
                  </a:cubicBezTo>
                  <a:cubicBezTo>
                    <a:pt x="2538" y="2624"/>
                    <a:pt x="2679" y="1300"/>
                    <a:pt x="29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38;p104">
              <a:extLst>
                <a:ext uri="{FF2B5EF4-FFF2-40B4-BE49-F238E27FC236}">
                  <a16:creationId xmlns:a16="http://schemas.microsoft.com/office/drawing/2014/main" id="{BC71762D-0353-5443-893E-BA79C852ADA4}"/>
                </a:ext>
              </a:extLst>
            </p:cNvPr>
            <p:cNvSpPr/>
            <p:nvPr/>
          </p:nvSpPr>
          <p:spPr>
            <a:xfrm>
              <a:off x="2613925" y="1457525"/>
              <a:ext cx="489250" cy="323675"/>
            </a:xfrm>
            <a:custGeom>
              <a:avLst/>
              <a:gdLst/>
              <a:ahLst/>
              <a:cxnLst/>
              <a:rect l="l" t="t" r="r" b="b"/>
              <a:pathLst>
                <a:path w="19570" h="12947" extrusionOk="0">
                  <a:moveTo>
                    <a:pt x="7931" y="0"/>
                  </a:moveTo>
                  <a:cubicBezTo>
                    <a:pt x="7930" y="0"/>
                    <a:pt x="7928" y="0"/>
                    <a:pt x="7927" y="0"/>
                  </a:cubicBezTo>
                  <a:lnTo>
                    <a:pt x="7912" y="0"/>
                  </a:lnTo>
                  <a:cubicBezTo>
                    <a:pt x="4973" y="4"/>
                    <a:pt x="2144" y="1123"/>
                    <a:pt x="0" y="3133"/>
                  </a:cubicBezTo>
                  <a:cubicBezTo>
                    <a:pt x="3492" y="9254"/>
                    <a:pt x="9975" y="12947"/>
                    <a:pt x="16890" y="12947"/>
                  </a:cubicBezTo>
                  <a:cubicBezTo>
                    <a:pt x="17760" y="12947"/>
                    <a:pt x="18636" y="12888"/>
                    <a:pt x="19514" y="12769"/>
                  </a:cubicBezTo>
                  <a:cubicBezTo>
                    <a:pt x="19551" y="12397"/>
                    <a:pt x="19569" y="12015"/>
                    <a:pt x="19569" y="11633"/>
                  </a:cubicBezTo>
                  <a:cubicBezTo>
                    <a:pt x="19567" y="5207"/>
                    <a:pt x="14357" y="0"/>
                    <a:pt x="79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39;p104">
              <a:extLst>
                <a:ext uri="{FF2B5EF4-FFF2-40B4-BE49-F238E27FC236}">
                  <a16:creationId xmlns:a16="http://schemas.microsoft.com/office/drawing/2014/main" id="{54DB7309-4C7B-A243-B751-C2CCA0743EA1}"/>
                </a:ext>
              </a:extLst>
            </p:cNvPr>
            <p:cNvSpPr/>
            <p:nvPr/>
          </p:nvSpPr>
          <p:spPr>
            <a:xfrm>
              <a:off x="3175775" y="1298550"/>
              <a:ext cx="349125" cy="453900"/>
            </a:xfrm>
            <a:custGeom>
              <a:avLst/>
              <a:gdLst/>
              <a:ahLst/>
              <a:cxnLst/>
              <a:rect l="l" t="t" r="r" b="b"/>
              <a:pathLst>
                <a:path w="13965" h="18156" extrusionOk="0">
                  <a:moveTo>
                    <a:pt x="13964" y="0"/>
                  </a:moveTo>
                  <a:lnTo>
                    <a:pt x="13964" y="0"/>
                  </a:lnTo>
                  <a:cubicBezTo>
                    <a:pt x="6013" y="536"/>
                    <a:pt x="0" y="7415"/>
                    <a:pt x="536" y="15367"/>
                  </a:cubicBezTo>
                  <a:cubicBezTo>
                    <a:pt x="599" y="16309"/>
                    <a:pt x="754" y="17243"/>
                    <a:pt x="1000" y="18156"/>
                  </a:cubicBezTo>
                  <a:cubicBezTo>
                    <a:pt x="8689" y="15405"/>
                    <a:pt x="13858" y="8166"/>
                    <a:pt x="13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40;p104">
              <a:extLst>
                <a:ext uri="{FF2B5EF4-FFF2-40B4-BE49-F238E27FC236}">
                  <a16:creationId xmlns:a16="http://schemas.microsoft.com/office/drawing/2014/main" id="{E8F9D0C0-F6A9-8E4A-B520-ECB16F1B2BC0}"/>
                </a:ext>
              </a:extLst>
            </p:cNvPr>
            <p:cNvSpPr/>
            <p:nvPr/>
          </p:nvSpPr>
          <p:spPr>
            <a:xfrm>
              <a:off x="2886550" y="1132400"/>
              <a:ext cx="300400" cy="243700"/>
            </a:xfrm>
            <a:custGeom>
              <a:avLst/>
              <a:gdLst/>
              <a:ahLst/>
              <a:cxnLst/>
              <a:rect l="l" t="t" r="r" b="b"/>
              <a:pathLst>
                <a:path w="12016" h="9748" extrusionOk="0">
                  <a:moveTo>
                    <a:pt x="8351" y="1"/>
                  </a:moveTo>
                  <a:cubicBezTo>
                    <a:pt x="7953" y="1"/>
                    <a:pt x="7553" y="97"/>
                    <a:pt x="7185" y="294"/>
                  </a:cubicBezTo>
                  <a:cubicBezTo>
                    <a:pt x="6209" y="818"/>
                    <a:pt x="5702" y="1930"/>
                    <a:pt x="5945" y="3011"/>
                  </a:cubicBezTo>
                  <a:cubicBezTo>
                    <a:pt x="3964" y="2914"/>
                    <a:pt x="2116" y="1977"/>
                    <a:pt x="866" y="437"/>
                  </a:cubicBezTo>
                  <a:lnTo>
                    <a:pt x="866" y="437"/>
                  </a:lnTo>
                  <a:cubicBezTo>
                    <a:pt x="213" y="1562"/>
                    <a:pt x="545" y="3002"/>
                    <a:pt x="1625" y="3728"/>
                  </a:cubicBezTo>
                  <a:cubicBezTo>
                    <a:pt x="1233" y="3714"/>
                    <a:pt x="851" y="3607"/>
                    <a:pt x="508" y="3416"/>
                  </a:cubicBezTo>
                  <a:lnTo>
                    <a:pt x="508" y="3416"/>
                  </a:lnTo>
                  <a:cubicBezTo>
                    <a:pt x="495" y="4602"/>
                    <a:pt x="1325" y="5628"/>
                    <a:pt x="2486" y="5865"/>
                  </a:cubicBezTo>
                  <a:cubicBezTo>
                    <a:pt x="2276" y="5923"/>
                    <a:pt x="2060" y="5953"/>
                    <a:pt x="1843" y="5953"/>
                  </a:cubicBezTo>
                  <a:cubicBezTo>
                    <a:pt x="1686" y="5953"/>
                    <a:pt x="1529" y="5937"/>
                    <a:pt x="1374" y="5907"/>
                  </a:cubicBezTo>
                  <a:lnTo>
                    <a:pt x="1374" y="5907"/>
                  </a:lnTo>
                  <a:cubicBezTo>
                    <a:pt x="1695" y="6913"/>
                    <a:pt x="2622" y="7603"/>
                    <a:pt x="3679" y="7620"/>
                  </a:cubicBezTo>
                  <a:cubicBezTo>
                    <a:pt x="2802" y="8309"/>
                    <a:pt x="1723" y="8677"/>
                    <a:pt x="619" y="8677"/>
                  </a:cubicBezTo>
                  <a:cubicBezTo>
                    <a:pt x="414" y="8677"/>
                    <a:pt x="207" y="8665"/>
                    <a:pt x="0" y="8639"/>
                  </a:cubicBezTo>
                  <a:lnTo>
                    <a:pt x="0" y="8639"/>
                  </a:lnTo>
                  <a:cubicBezTo>
                    <a:pt x="1172" y="9389"/>
                    <a:pt x="2482" y="9747"/>
                    <a:pt x="3777" y="9747"/>
                  </a:cubicBezTo>
                  <a:cubicBezTo>
                    <a:pt x="6086" y="9747"/>
                    <a:pt x="8347" y="8607"/>
                    <a:pt x="9685" y="6518"/>
                  </a:cubicBezTo>
                  <a:cubicBezTo>
                    <a:pt x="10468" y="5298"/>
                    <a:pt x="10853" y="3863"/>
                    <a:pt x="10787" y="2414"/>
                  </a:cubicBezTo>
                  <a:cubicBezTo>
                    <a:pt x="11268" y="2065"/>
                    <a:pt x="11684" y="1633"/>
                    <a:pt x="12015" y="1140"/>
                  </a:cubicBezTo>
                  <a:lnTo>
                    <a:pt x="12015" y="1140"/>
                  </a:lnTo>
                  <a:cubicBezTo>
                    <a:pt x="11571" y="1338"/>
                    <a:pt x="11100" y="1468"/>
                    <a:pt x="10619" y="1526"/>
                  </a:cubicBezTo>
                  <a:cubicBezTo>
                    <a:pt x="11133" y="1219"/>
                    <a:pt x="11518" y="733"/>
                    <a:pt x="11698" y="162"/>
                  </a:cubicBezTo>
                  <a:lnTo>
                    <a:pt x="11698" y="162"/>
                  </a:lnTo>
                  <a:cubicBezTo>
                    <a:pt x="11216" y="450"/>
                    <a:pt x="10686" y="654"/>
                    <a:pt x="10135" y="763"/>
                  </a:cubicBezTo>
                  <a:cubicBezTo>
                    <a:pt x="9657" y="263"/>
                    <a:pt x="9008" y="1"/>
                    <a:pt x="8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41;p104">
              <a:extLst>
                <a:ext uri="{FF2B5EF4-FFF2-40B4-BE49-F238E27FC236}">
                  <a16:creationId xmlns:a16="http://schemas.microsoft.com/office/drawing/2014/main" id="{A1BE571F-8D12-A940-8B87-4B937A17674D}"/>
                </a:ext>
              </a:extLst>
            </p:cNvPr>
            <p:cNvSpPr/>
            <p:nvPr/>
          </p:nvSpPr>
          <p:spPr>
            <a:xfrm>
              <a:off x="2802400" y="1785250"/>
              <a:ext cx="766475" cy="766475"/>
            </a:xfrm>
            <a:custGeom>
              <a:avLst/>
              <a:gdLst/>
              <a:ahLst/>
              <a:cxnLst/>
              <a:rect l="l" t="t" r="r" b="b"/>
              <a:pathLst>
                <a:path w="30659" h="30659" extrusionOk="0">
                  <a:moveTo>
                    <a:pt x="15329" y="1"/>
                  </a:moveTo>
                  <a:cubicBezTo>
                    <a:pt x="11264" y="1"/>
                    <a:pt x="7365" y="1615"/>
                    <a:pt x="4491" y="4491"/>
                  </a:cubicBezTo>
                  <a:cubicBezTo>
                    <a:pt x="1615" y="7365"/>
                    <a:pt x="1" y="11264"/>
                    <a:pt x="1" y="15329"/>
                  </a:cubicBezTo>
                  <a:cubicBezTo>
                    <a:pt x="1" y="19396"/>
                    <a:pt x="1615" y="23295"/>
                    <a:pt x="4491" y="26169"/>
                  </a:cubicBezTo>
                  <a:cubicBezTo>
                    <a:pt x="7365" y="29045"/>
                    <a:pt x="11264" y="30659"/>
                    <a:pt x="15329" y="30659"/>
                  </a:cubicBezTo>
                  <a:cubicBezTo>
                    <a:pt x="19396" y="30659"/>
                    <a:pt x="23295" y="29045"/>
                    <a:pt x="26169" y="26169"/>
                  </a:cubicBezTo>
                  <a:cubicBezTo>
                    <a:pt x="29043" y="23295"/>
                    <a:pt x="30659" y="19396"/>
                    <a:pt x="30659" y="15329"/>
                  </a:cubicBezTo>
                  <a:cubicBezTo>
                    <a:pt x="30659" y="11264"/>
                    <a:pt x="29043" y="7365"/>
                    <a:pt x="26169" y="4491"/>
                  </a:cubicBezTo>
                  <a:cubicBezTo>
                    <a:pt x="23295" y="1615"/>
                    <a:pt x="19396" y="1"/>
                    <a:pt x="15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42;p104">
              <a:extLst>
                <a:ext uri="{FF2B5EF4-FFF2-40B4-BE49-F238E27FC236}">
                  <a16:creationId xmlns:a16="http://schemas.microsoft.com/office/drawing/2014/main" id="{68853514-6792-D147-A327-ED8D01ABF9B2}"/>
                </a:ext>
              </a:extLst>
            </p:cNvPr>
            <p:cNvSpPr/>
            <p:nvPr/>
          </p:nvSpPr>
          <p:spPr>
            <a:xfrm>
              <a:off x="3235925" y="1721982"/>
              <a:ext cx="384000" cy="690250"/>
            </a:xfrm>
            <a:custGeom>
              <a:avLst/>
              <a:gdLst/>
              <a:ahLst/>
              <a:cxnLst/>
              <a:rect l="l" t="t" r="r" b="b"/>
              <a:pathLst>
                <a:path w="15360" h="27610" extrusionOk="0">
                  <a:moveTo>
                    <a:pt x="135" y="1"/>
                  </a:moveTo>
                  <a:cubicBezTo>
                    <a:pt x="50" y="646"/>
                    <a:pt x="6" y="1296"/>
                    <a:pt x="4" y="1947"/>
                  </a:cubicBezTo>
                  <a:cubicBezTo>
                    <a:pt x="1" y="6425"/>
                    <a:pt x="2036" y="10663"/>
                    <a:pt x="5535" y="13459"/>
                  </a:cubicBezTo>
                  <a:cubicBezTo>
                    <a:pt x="2013" y="17752"/>
                    <a:pt x="2638" y="24087"/>
                    <a:pt x="6932" y="27610"/>
                  </a:cubicBezTo>
                  <a:cubicBezTo>
                    <a:pt x="13800" y="22665"/>
                    <a:pt x="15360" y="13089"/>
                    <a:pt x="10415" y="6219"/>
                  </a:cubicBezTo>
                  <a:cubicBezTo>
                    <a:pt x="7978" y="2833"/>
                    <a:pt x="4266" y="588"/>
                    <a:pt x="1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43;p104">
              <a:extLst>
                <a:ext uri="{FF2B5EF4-FFF2-40B4-BE49-F238E27FC236}">
                  <a16:creationId xmlns:a16="http://schemas.microsoft.com/office/drawing/2014/main" id="{2FE89EDC-D674-BA4C-A9D9-92C816C5993F}"/>
                </a:ext>
              </a:extLst>
            </p:cNvPr>
            <p:cNvSpPr/>
            <p:nvPr/>
          </p:nvSpPr>
          <p:spPr>
            <a:xfrm>
              <a:off x="2801900" y="1967375"/>
              <a:ext cx="766875" cy="583625"/>
            </a:xfrm>
            <a:custGeom>
              <a:avLst/>
              <a:gdLst/>
              <a:ahLst/>
              <a:cxnLst/>
              <a:rect l="l" t="t" r="r" b="b"/>
              <a:pathLst>
                <a:path w="30675" h="23345" extrusionOk="0">
                  <a:moveTo>
                    <a:pt x="2279" y="1"/>
                  </a:moveTo>
                  <a:lnTo>
                    <a:pt x="2279" y="1"/>
                  </a:lnTo>
                  <a:cubicBezTo>
                    <a:pt x="804" y="2404"/>
                    <a:pt x="22" y="5168"/>
                    <a:pt x="16" y="7987"/>
                  </a:cubicBezTo>
                  <a:cubicBezTo>
                    <a:pt x="0" y="16453"/>
                    <a:pt x="6849" y="23329"/>
                    <a:pt x="15316" y="23344"/>
                  </a:cubicBezTo>
                  <a:cubicBezTo>
                    <a:pt x="15326" y="23344"/>
                    <a:pt x="15336" y="23344"/>
                    <a:pt x="15346" y="23344"/>
                  </a:cubicBezTo>
                  <a:cubicBezTo>
                    <a:pt x="23799" y="23344"/>
                    <a:pt x="30658" y="16500"/>
                    <a:pt x="30674" y="8044"/>
                  </a:cubicBezTo>
                  <a:lnTo>
                    <a:pt x="30674" y="7928"/>
                  </a:lnTo>
                  <a:lnTo>
                    <a:pt x="30674" y="7914"/>
                  </a:lnTo>
                  <a:cubicBezTo>
                    <a:pt x="28610" y="14009"/>
                    <a:pt x="22907" y="17941"/>
                    <a:pt x="16702" y="17941"/>
                  </a:cubicBezTo>
                  <a:cubicBezTo>
                    <a:pt x="15650" y="17941"/>
                    <a:pt x="14583" y="17828"/>
                    <a:pt x="13517" y="17593"/>
                  </a:cubicBezTo>
                  <a:cubicBezTo>
                    <a:pt x="5555" y="15839"/>
                    <a:pt x="524" y="7963"/>
                    <a:pt x="22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44;p104">
              <a:extLst>
                <a:ext uri="{FF2B5EF4-FFF2-40B4-BE49-F238E27FC236}">
                  <a16:creationId xmlns:a16="http://schemas.microsoft.com/office/drawing/2014/main" id="{733610C6-A531-A04E-8F93-AD0C43DF0CAA}"/>
                </a:ext>
              </a:extLst>
            </p:cNvPr>
            <p:cNvSpPr/>
            <p:nvPr/>
          </p:nvSpPr>
          <p:spPr>
            <a:xfrm>
              <a:off x="2801900" y="1967375"/>
              <a:ext cx="766875" cy="583625"/>
            </a:xfrm>
            <a:custGeom>
              <a:avLst/>
              <a:gdLst/>
              <a:ahLst/>
              <a:cxnLst/>
              <a:rect l="l" t="t" r="r" b="b"/>
              <a:pathLst>
                <a:path w="30675" h="23345" extrusionOk="0">
                  <a:moveTo>
                    <a:pt x="2279" y="1"/>
                  </a:moveTo>
                  <a:lnTo>
                    <a:pt x="2279" y="1"/>
                  </a:lnTo>
                  <a:cubicBezTo>
                    <a:pt x="804" y="2404"/>
                    <a:pt x="22" y="5168"/>
                    <a:pt x="16" y="7987"/>
                  </a:cubicBezTo>
                  <a:cubicBezTo>
                    <a:pt x="0" y="16453"/>
                    <a:pt x="6849" y="23329"/>
                    <a:pt x="15316" y="23344"/>
                  </a:cubicBezTo>
                  <a:cubicBezTo>
                    <a:pt x="15326" y="23344"/>
                    <a:pt x="15336" y="23344"/>
                    <a:pt x="15346" y="23344"/>
                  </a:cubicBezTo>
                  <a:cubicBezTo>
                    <a:pt x="23799" y="23344"/>
                    <a:pt x="30658" y="16500"/>
                    <a:pt x="30674" y="8044"/>
                  </a:cubicBezTo>
                  <a:lnTo>
                    <a:pt x="30674" y="7928"/>
                  </a:lnTo>
                  <a:lnTo>
                    <a:pt x="30674" y="7914"/>
                  </a:lnTo>
                  <a:cubicBezTo>
                    <a:pt x="28610" y="14009"/>
                    <a:pt x="22907" y="17941"/>
                    <a:pt x="16702" y="17941"/>
                  </a:cubicBezTo>
                  <a:cubicBezTo>
                    <a:pt x="15650" y="17941"/>
                    <a:pt x="14583" y="17828"/>
                    <a:pt x="13517" y="17593"/>
                  </a:cubicBezTo>
                  <a:cubicBezTo>
                    <a:pt x="5555" y="15839"/>
                    <a:pt x="524" y="7963"/>
                    <a:pt x="22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45;p104">
              <a:extLst>
                <a:ext uri="{FF2B5EF4-FFF2-40B4-BE49-F238E27FC236}">
                  <a16:creationId xmlns:a16="http://schemas.microsoft.com/office/drawing/2014/main" id="{4D18FEAD-180E-5D42-8249-2E09F5DA37ED}"/>
                </a:ext>
              </a:extLst>
            </p:cNvPr>
            <p:cNvSpPr/>
            <p:nvPr/>
          </p:nvSpPr>
          <p:spPr>
            <a:xfrm>
              <a:off x="3010475" y="2059250"/>
              <a:ext cx="145300" cy="177075"/>
            </a:xfrm>
            <a:custGeom>
              <a:avLst/>
              <a:gdLst/>
              <a:ahLst/>
              <a:cxnLst/>
              <a:rect l="l" t="t" r="r" b="b"/>
              <a:pathLst>
                <a:path w="5812" h="7083" extrusionOk="0">
                  <a:moveTo>
                    <a:pt x="3004" y="1236"/>
                  </a:moveTo>
                  <a:cubicBezTo>
                    <a:pt x="3262" y="1236"/>
                    <a:pt x="3519" y="1273"/>
                    <a:pt x="3767" y="1348"/>
                  </a:cubicBezTo>
                  <a:cubicBezTo>
                    <a:pt x="4023" y="1459"/>
                    <a:pt x="4176" y="1724"/>
                    <a:pt x="4144" y="2001"/>
                  </a:cubicBezTo>
                  <a:cubicBezTo>
                    <a:pt x="4171" y="2244"/>
                    <a:pt x="4062" y="2484"/>
                    <a:pt x="3860" y="2625"/>
                  </a:cubicBezTo>
                  <a:cubicBezTo>
                    <a:pt x="3649" y="2738"/>
                    <a:pt x="3412" y="2798"/>
                    <a:pt x="3173" y="2798"/>
                  </a:cubicBezTo>
                  <a:cubicBezTo>
                    <a:pt x="3152" y="2798"/>
                    <a:pt x="3131" y="2798"/>
                    <a:pt x="3111" y="2797"/>
                  </a:cubicBezTo>
                  <a:lnTo>
                    <a:pt x="1393" y="2797"/>
                  </a:lnTo>
                  <a:lnTo>
                    <a:pt x="1393" y="1237"/>
                  </a:lnTo>
                  <a:lnTo>
                    <a:pt x="2930" y="1237"/>
                  </a:lnTo>
                  <a:cubicBezTo>
                    <a:pt x="2954" y="1236"/>
                    <a:pt x="2979" y="1236"/>
                    <a:pt x="3004" y="1236"/>
                  </a:cubicBezTo>
                  <a:close/>
                  <a:moveTo>
                    <a:pt x="3200" y="3967"/>
                  </a:moveTo>
                  <a:cubicBezTo>
                    <a:pt x="3418" y="3967"/>
                    <a:pt x="3633" y="4007"/>
                    <a:pt x="3836" y="4085"/>
                  </a:cubicBezTo>
                  <a:cubicBezTo>
                    <a:pt x="4140" y="4211"/>
                    <a:pt x="4328" y="4516"/>
                    <a:pt x="4302" y="4844"/>
                  </a:cubicBezTo>
                  <a:cubicBezTo>
                    <a:pt x="4343" y="5206"/>
                    <a:pt x="4159" y="5557"/>
                    <a:pt x="3836" y="5729"/>
                  </a:cubicBezTo>
                  <a:cubicBezTo>
                    <a:pt x="3635" y="5813"/>
                    <a:pt x="3418" y="5856"/>
                    <a:pt x="3201" y="5856"/>
                  </a:cubicBezTo>
                  <a:cubicBezTo>
                    <a:pt x="3175" y="5856"/>
                    <a:pt x="3150" y="5856"/>
                    <a:pt x="3124" y="5855"/>
                  </a:cubicBezTo>
                  <a:lnTo>
                    <a:pt x="1393" y="5855"/>
                  </a:lnTo>
                  <a:lnTo>
                    <a:pt x="1393" y="3968"/>
                  </a:lnTo>
                  <a:lnTo>
                    <a:pt x="3133" y="3968"/>
                  </a:lnTo>
                  <a:cubicBezTo>
                    <a:pt x="3156" y="3968"/>
                    <a:pt x="3178" y="3967"/>
                    <a:pt x="3200" y="3967"/>
                  </a:cubicBezTo>
                  <a:close/>
                  <a:moveTo>
                    <a:pt x="3595" y="0"/>
                  </a:moveTo>
                  <a:cubicBezTo>
                    <a:pt x="3536" y="0"/>
                    <a:pt x="3477" y="2"/>
                    <a:pt x="3417" y="7"/>
                  </a:cubicBezTo>
                  <a:lnTo>
                    <a:pt x="1" y="7"/>
                  </a:lnTo>
                  <a:lnTo>
                    <a:pt x="1" y="7083"/>
                  </a:lnTo>
                  <a:lnTo>
                    <a:pt x="3185" y="7083"/>
                  </a:lnTo>
                  <a:cubicBezTo>
                    <a:pt x="3196" y="7083"/>
                    <a:pt x="3207" y="7083"/>
                    <a:pt x="3218" y="7083"/>
                  </a:cubicBezTo>
                  <a:cubicBezTo>
                    <a:pt x="3543" y="7083"/>
                    <a:pt x="3867" y="7050"/>
                    <a:pt x="4186" y="6986"/>
                  </a:cubicBezTo>
                  <a:cubicBezTo>
                    <a:pt x="4476" y="6928"/>
                    <a:pt x="4750" y="6808"/>
                    <a:pt x="4987" y="6631"/>
                  </a:cubicBezTo>
                  <a:cubicBezTo>
                    <a:pt x="5504" y="6226"/>
                    <a:pt x="5804" y="5603"/>
                    <a:pt x="5802" y="4947"/>
                  </a:cubicBezTo>
                  <a:cubicBezTo>
                    <a:pt x="5812" y="4581"/>
                    <a:pt x="5717" y="4221"/>
                    <a:pt x="5527" y="3908"/>
                  </a:cubicBezTo>
                  <a:cubicBezTo>
                    <a:pt x="5331" y="3615"/>
                    <a:pt x="5042" y="3396"/>
                    <a:pt x="4708" y="3285"/>
                  </a:cubicBezTo>
                  <a:cubicBezTo>
                    <a:pt x="4912" y="3188"/>
                    <a:pt x="5095" y="3052"/>
                    <a:pt x="5248" y="2884"/>
                  </a:cubicBezTo>
                  <a:cubicBezTo>
                    <a:pt x="5477" y="2586"/>
                    <a:pt x="5592" y="2217"/>
                    <a:pt x="5573" y="1841"/>
                  </a:cubicBezTo>
                  <a:cubicBezTo>
                    <a:pt x="5583" y="1456"/>
                    <a:pt x="5471" y="1078"/>
                    <a:pt x="5251" y="761"/>
                  </a:cubicBezTo>
                  <a:cubicBezTo>
                    <a:pt x="4835" y="276"/>
                    <a:pt x="4229" y="0"/>
                    <a:pt x="3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46;p104">
              <a:extLst>
                <a:ext uri="{FF2B5EF4-FFF2-40B4-BE49-F238E27FC236}">
                  <a16:creationId xmlns:a16="http://schemas.microsoft.com/office/drawing/2014/main" id="{4F8BB486-BA95-AA42-9477-B794E0662574}"/>
                </a:ext>
              </a:extLst>
            </p:cNvPr>
            <p:cNvSpPr/>
            <p:nvPr/>
          </p:nvSpPr>
          <p:spPr>
            <a:xfrm>
              <a:off x="3164250" y="2102325"/>
              <a:ext cx="131550" cy="138525"/>
            </a:xfrm>
            <a:custGeom>
              <a:avLst/>
              <a:gdLst/>
              <a:ahLst/>
              <a:cxnLst/>
              <a:rect l="l" t="t" r="r" b="b"/>
              <a:pathLst>
                <a:path w="5262" h="5541" extrusionOk="0">
                  <a:moveTo>
                    <a:pt x="2574" y="1117"/>
                  </a:moveTo>
                  <a:cubicBezTo>
                    <a:pt x="2596" y="1117"/>
                    <a:pt x="2617" y="1118"/>
                    <a:pt x="2639" y="1119"/>
                  </a:cubicBezTo>
                  <a:cubicBezTo>
                    <a:pt x="2653" y="1119"/>
                    <a:pt x="2667" y="1118"/>
                    <a:pt x="2681" y="1118"/>
                  </a:cubicBezTo>
                  <a:cubicBezTo>
                    <a:pt x="2963" y="1118"/>
                    <a:pt x="3236" y="1217"/>
                    <a:pt x="3453" y="1399"/>
                  </a:cubicBezTo>
                  <a:cubicBezTo>
                    <a:pt x="3683" y="1614"/>
                    <a:pt x="3814" y="1913"/>
                    <a:pt x="3817" y="2227"/>
                  </a:cubicBezTo>
                  <a:lnTo>
                    <a:pt x="1461" y="2227"/>
                  </a:lnTo>
                  <a:cubicBezTo>
                    <a:pt x="1488" y="1924"/>
                    <a:pt x="1616" y="1639"/>
                    <a:pt x="1824" y="1417"/>
                  </a:cubicBezTo>
                  <a:cubicBezTo>
                    <a:pt x="2027" y="1224"/>
                    <a:pt x="2296" y="1117"/>
                    <a:pt x="2574" y="1117"/>
                  </a:cubicBezTo>
                  <a:close/>
                  <a:moveTo>
                    <a:pt x="2566" y="0"/>
                  </a:moveTo>
                  <a:cubicBezTo>
                    <a:pt x="1903" y="0"/>
                    <a:pt x="1265" y="261"/>
                    <a:pt x="791" y="727"/>
                  </a:cubicBezTo>
                  <a:cubicBezTo>
                    <a:pt x="280" y="1298"/>
                    <a:pt x="22" y="2050"/>
                    <a:pt x="74" y="2813"/>
                  </a:cubicBezTo>
                  <a:cubicBezTo>
                    <a:pt x="0" y="3588"/>
                    <a:pt x="285" y="4355"/>
                    <a:pt x="847" y="4895"/>
                  </a:cubicBezTo>
                  <a:cubicBezTo>
                    <a:pt x="1355" y="5311"/>
                    <a:pt x="1991" y="5537"/>
                    <a:pt x="2647" y="5537"/>
                  </a:cubicBezTo>
                  <a:cubicBezTo>
                    <a:pt x="2667" y="5537"/>
                    <a:pt x="2688" y="5537"/>
                    <a:pt x="2708" y="5536"/>
                  </a:cubicBezTo>
                  <a:cubicBezTo>
                    <a:pt x="2758" y="5539"/>
                    <a:pt x="2807" y="5541"/>
                    <a:pt x="2857" y="5541"/>
                  </a:cubicBezTo>
                  <a:cubicBezTo>
                    <a:pt x="3539" y="5541"/>
                    <a:pt x="4194" y="5265"/>
                    <a:pt x="4673" y="4773"/>
                  </a:cubicBezTo>
                  <a:cubicBezTo>
                    <a:pt x="4937" y="4526"/>
                    <a:pt x="5115" y="4199"/>
                    <a:pt x="5180" y="3843"/>
                  </a:cubicBezTo>
                  <a:lnTo>
                    <a:pt x="3784" y="3843"/>
                  </a:lnTo>
                  <a:cubicBezTo>
                    <a:pt x="3601" y="4213"/>
                    <a:pt x="3225" y="4446"/>
                    <a:pt x="2817" y="4446"/>
                  </a:cubicBezTo>
                  <a:cubicBezTo>
                    <a:pt x="2792" y="4446"/>
                    <a:pt x="2766" y="4445"/>
                    <a:pt x="2741" y="4443"/>
                  </a:cubicBezTo>
                  <a:cubicBezTo>
                    <a:pt x="2727" y="4443"/>
                    <a:pt x="2714" y="4443"/>
                    <a:pt x="2700" y="4443"/>
                  </a:cubicBezTo>
                  <a:cubicBezTo>
                    <a:pt x="2448" y="4443"/>
                    <a:pt x="2202" y="4375"/>
                    <a:pt x="1987" y="4243"/>
                  </a:cubicBezTo>
                  <a:cubicBezTo>
                    <a:pt x="1623" y="3997"/>
                    <a:pt x="1414" y="3578"/>
                    <a:pt x="1438" y="3139"/>
                  </a:cubicBezTo>
                  <a:lnTo>
                    <a:pt x="5250" y="3139"/>
                  </a:lnTo>
                  <a:cubicBezTo>
                    <a:pt x="5261" y="2792"/>
                    <a:pt x="5245" y="2445"/>
                    <a:pt x="5203" y="2101"/>
                  </a:cubicBezTo>
                  <a:cubicBezTo>
                    <a:pt x="5149" y="1715"/>
                    <a:pt x="5007" y="1345"/>
                    <a:pt x="4789" y="1021"/>
                  </a:cubicBezTo>
                  <a:cubicBezTo>
                    <a:pt x="4567" y="681"/>
                    <a:pt x="4253" y="413"/>
                    <a:pt x="3881" y="248"/>
                  </a:cubicBezTo>
                  <a:cubicBezTo>
                    <a:pt x="3508" y="86"/>
                    <a:pt x="3106" y="1"/>
                    <a:pt x="2700" y="1"/>
                  </a:cubicBezTo>
                  <a:cubicBezTo>
                    <a:pt x="2684" y="1"/>
                    <a:pt x="2669" y="1"/>
                    <a:pt x="2653" y="2"/>
                  </a:cubicBezTo>
                  <a:cubicBezTo>
                    <a:pt x="2624" y="1"/>
                    <a:pt x="2595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47;p104">
              <a:extLst>
                <a:ext uri="{FF2B5EF4-FFF2-40B4-BE49-F238E27FC236}">
                  <a16:creationId xmlns:a16="http://schemas.microsoft.com/office/drawing/2014/main" id="{B0C01965-5096-E94F-BCA6-F6D227B19D26}"/>
                </a:ext>
              </a:extLst>
            </p:cNvPr>
            <p:cNvSpPr/>
            <p:nvPr/>
          </p:nvSpPr>
          <p:spPr>
            <a:xfrm>
              <a:off x="3189600" y="2069675"/>
              <a:ext cx="76850" cy="17825"/>
            </a:xfrm>
            <a:custGeom>
              <a:avLst/>
              <a:gdLst/>
              <a:ahLst/>
              <a:cxnLst/>
              <a:rect l="l" t="t" r="r" b="b"/>
              <a:pathLst>
                <a:path w="3074" h="713" extrusionOk="0">
                  <a:moveTo>
                    <a:pt x="1" y="0"/>
                  </a:moveTo>
                  <a:lnTo>
                    <a:pt x="1" y="712"/>
                  </a:lnTo>
                  <a:lnTo>
                    <a:pt x="3073" y="71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48;p104">
              <a:extLst>
                <a:ext uri="{FF2B5EF4-FFF2-40B4-BE49-F238E27FC236}">
                  <a16:creationId xmlns:a16="http://schemas.microsoft.com/office/drawing/2014/main" id="{480E2F47-D9E6-6E48-8FD7-C1E4BE6D890C}"/>
                </a:ext>
              </a:extLst>
            </p:cNvPr>
            <p:cNvSpPr/>
            <p:nvPr/>
          </p:nvSpPr>
          <p:spPr>
            <a:xfrm>
              <a:off x="3853525" y="1202550"/>
              <a:ext cx="783000" cy="783000"/>
            </a:xfrm>
            <a:custGeom>
              <a:avLst/>
              <a:gdLst/>
              <a:ahLst/>
              <a:cxnLst/>
              <a:rect l="l" t="t" r="r" b="b"/>
              <a:pathLst>
                <a:path w="31320" h="31320" extrusionOk="0">
                  <a:moveTo>
                    <a:pt x="15660" y="0"/>
                  </a:moveTo>
                  <a:cubicBezTo>
                    <a:pt x="11507" y="0"/>
                    <a:pt x="7524" y="1650"/>
                    <a:pt x="4587" y="4586"/>
                  </a:cubicBezTo>
                  <a:cubicBezTo>
                    <a:pt x="1651" y="7523"/>
                    <a:pt x="0" y="11507"/>
                    <a:pt x="0" y="15659"/>
                  </a:cubicBezTo>
                  <a:cubicBezTo>
                    <a:pt x="0" y="19813"/>
                    <a:pt x="1651" y="23796"/>
                    <a:pt x="4587" y="26732"/>
                  </a:cubicBezTo>
                  <a:cubicBezTo>
                    <a:pt x="7524" y="29670"/>
                    <a:pt x="11507" y="31319"/>
                    <a:pt x="15660" y="31319"/>
                  </a:cubicBezTo>
                  <a:cubicBezTo>
                    <a:pt x="19813" y="31319"/>
                    <a:pt x="23797" y="29670"/>
                    <a:pt x="26733" y="26732"/>
                  </a:cubicBezTo>
                  <a:cubicBezTo>
                    <a:pt x="29670" y="23796"/>
                    <a:pt x="31319" y="19813"/>
                    <a:pt x="31319" y="15659"/>
                  </a:cubicBezTo>
                  <a:cubicBezTo>
                    <a:pt x="31319" y="11507"/>
                    <a:pt x="29670" y="7523"/>
                    <a:pt x="26733" y="4586"/>
                  </a:cubicBezTo>
                  <a:cubicBezTo>
                    <a:pt x="23797" y="1650"/>
                    <a:pt x="19813" y="0"/>
                    <a:pt x="15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49;p104">
              <a:extLst>
                <a:ext uri="{FF2B5EF4-FFF2-40B4-BE49-F238E27FC236}">
                  <a16:creationId xmlns:a16="http://schemas.microsoft.com/office/drawing/2014/main" id="{58F10399-3A08-494A-AF4B-4094CE6D766A}"/>
                </a:ext>
              </a:extLst>
            </p:cNvPr>
            <p:cNvSpPr/>
            <p:nvPr/>
          </p:nvSpPr>
          <p:spPr>
            <a:xfrm>
              <a:off x="3808000" y="1393875"/>
              <a:ext cx="310025" cy="507875"/>
            </a:xfrm>
            <a:custGeom>
              <a:avLst/>
              <a:gdLst/>
              <a:ahLst/>
              <a:cxnLst/>
              <a:rect l="l" t="t" r="r" b="b"/>
              <a:pathLst>
                <a:path w="12401" h="20315" extrusionOk="0">
                  <a:moveTo>
                    <a:pt x="4023" y="0"/>
                  </a:moveTo>
                  <a:cubicBezTo>
                    <a:pt x="1" y="6760"/>
                    <a:pt x="1619" y="15454"/>
                    <a:pt x="7803" y="20314"/>
                  </a:cubicBezTo>
                  <a:cubicBezTo>
                    <a:pt x="12401" y="13826"/>
                    <a:pt x="10867" y="4840"/>
                    <a:pt x="4377" y="242"/>
                  </a:cubicBezTo>
                  <a:cubicBezTo>
                    <a:pt x="4261" y="160"/>
                    <a:pt x="4143" y="79"/>
                    <a:pt x="40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50;p104">
              <a:extLst>
                <a:ext uri="{FF2B5EF4-FFF2-40B4-BE49-F238E27FC236}">
                  <a16:creationId xmlns:a16="http://schemas.microsoft.com/office/drawing/2014/main" id="{A4C9A4A3-C1E6-F544-9F46-E517B58731F5}"/>
                </a:ext>
              </a:extLst>
            </p:cNvPr>
            <p:cNvSpPr/>
            <p:nvPr/>
          </p:nvSpPr>
          <p:spPr>
            <a:xfrm>
              <a:off x="3808000" y="1393875"/>
              <a:ext cx="310025" cy="507875"/>
            </a:xfrm>
            <a:custGeom>
              <a:avLst/>
              <a:gdLst/>
              <a:ahLst/>
              <a:cxnLst/>
              <a:rect l="l" t="t" r="r" b="b"/>
              <a:pathLst>
                <a:path w="12401" h="20315" extrusionOk="0">
                  <a:moveTo>
                    <a:pt x="4023" y="0"/>
                  </a:moveTo>
                  <a:cubicBezTo>
                    <a:pt x="1" y="6760"/>
                    <a:pt x="1619" y="15454"/>
                    <a:pt x="7803" y="20314"/>
                  </a:cubicBezTo>
                  <a:cubicBezTo>
                    <a:pt x="12401" y="13826"/>
                    <a:pt x="10867" y="4840"/>
                    <a:pt x="4377" y="242"/>
                  </a:cubicBezTo>
                  <a:cubicBezTo>
                    <a:pt x="4261" y="160"/>
                    <a:pt x="4143" y="79"/>
                    <a:pt x="40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51;p104">
              <a:extLst>
                <a:ext uri="{FF2B5EF4-FFF2-40B4-BE49-F238E27FC236}">
                  <a16:creationId xmlns:a16="http://schemas.microsoft.com/office/drawing/2014/main" id="{AF4CD52B-88E3-C84A-A60F-8C0EBFA4A4D1}"/>
                </a:ext>
              </a:extLst>
            </p:cNvPr>
            <p:cNvSpPr/>
            <p:nvPr/>
          </p:nvSpPr>
          <p:spPr>
            <a:xfrm>
              <a:off x="4160425" y="1389750"/>
              <a:ext cx="259200" cy="334800"/>
            </a:xfrm>
            <a:custGeom>
              <a:avLst/>
              <a:gdLst/>
              <a:ahLst/>
              <a:cxnLst/>
              <a:rect l="l" t="t" r="r" b="b"/>
              <a:pathLst>
                <a:path w="10368" h="13392" extrusionOk="0">
                  <a:moveTo>
                    <a:pt x="5498" y="1"/>
                  </a:moveTo>
                  <a:cubicBezTo>
                    <a:pt x="1844" y="1"/>
                    <a:pt x="1" y="2622"/>
                    <a:pt x="1" y="4806"/>
                  </a:cubicBezTo>
                  <a:cubicBezTo>
                    <a:pt x="10" y="6132"/>
                    <a:pt x="512" y="7329"/>
                    <a:pt x="1583" y="7748"/>
                  </a:cubicBezTo>
                  <a:cubicBezTo>
                    <a:pt x="1623" y="7769"/>
                    <a:pt x="1666" y="7779"/>
                    <a:pt x="1707" y="7779"/>
                  </a:cubicBezTo>
                  <a:cubicBezTo>
                    <a:pt x="1831" y="7779"/>
                    <a:pt x="1946" y="7691"/>
                    <a:pt x="1969" y="7558"/>
                  </a:cubicBezTo>
                  <a:cubicBezTo>
                    <a:pt x="2007" y="7422"/>
                    <a:pt x="2090" y="7091"/>
                    <a:pt x="2128" y="6938"/>
                  </a:cubicBezTo>
                  <a:cubicBezTo>
                    <a:pt x="2188" y="6787"/>
                    <a:pt x="2142" y="6612"/>
                    <a:pt x="2016" y="6509"/>
                  </a:cubicBezTo>
                  <a:cubicBezTo>
                    <a:pt x="1666" y="6087"/>
                    <a:pt x="1486" y="5549"/>
                    <a:pt x="1508" y="5001"/>
                  </a:cubicBezTo>
                  <a:cubicBezTo>
                    <a:pt x="1484" y="2991"/>
                    <a:pt x="3093" y="1341"/>
                    <a:pt x="5103" y="1316"/>
                  </a:cubicBezTo>
                  <a:cubicBezTo>
                    <a:pt x="5120" y="1316"/>
                    <a:pt x="5137" y="1316"/>
                    <a:pt x="5155" y="1316"/>
                  </a:cubicBezTo>
                  <a:cubicBezTo>
                    <a:pt x="5202" y="1316"/>
                    <a:pt x="5249" y="1317"/>
                    <a:pt x="5296" y="1319"/>
                  </a:cubicBezTo>
                  <a:cubicBezTo>
                    <a:pt x="7359" y="1319"/>
                    <a:pt x="8495" y="2581"/>
                    <a:pt x="8495" y="4265"/>
                  </a:cubicBezTo>
                  <a:cubicBezTo>
                    <a:pt x="8495" y="6487"/>
                    <a:pt x="7513" y="8358"/>
                    <a:pt x="6055" y="8358"/>
                  </a:cubicBezTo>
                  <a:cubicBezTo>
                    <a:pt x="6035" y="8359"/>
                    <a:pt x="6014" y="8360"/>
                    <a:pt x="5994" y="8360"/>
                  </a:cubicBezTo>
                  <a:cubicBezTo>
                    <a:pt x="5223" y="8360"/>
                    <a:pt x="4647" y="7631"/>
                    <a:pt x="4840" y="6873"/>
                  </a:cubicBezTo>
                  <a:cubicBezTo>
                    <a:pt x="5073" y="5900"/>
                    <a:pt x="5519" y="4847"/>
                    <a:pt x="5519" y="4145"/>
                  </a:cubicBezTo>
                  <a:cubicBezTo>
                    <a:pt x="5596" y="3531"/>
                    <a:pt x="5116" y="2991"/>
                    <a:pt x="4500" y="2991"/>
                  </a:cubicBezTo>
                  <a:cubicBezTo>
                    <a:pt x="4494" y="2991"/>
                    <a:pt x="4488" y="2991"/>
                    <a:pt x="4481" y="2991"/>
                  </a:cubicBezTo>
                  <a:cubicBezTo>
                    <a:pt x="3663" y="2991"/>
                    <a:pt x="3002" y="3842"/>
                    <a:pt x="3002" y="4983"/>
                  </a:cubicBezTo>
                  <a:cubicBezTo>
                    <a:pt x="2996" y="5401"/>
                    <a:pt x="3080" y="5815"/>
                    <a:pt x="3248" y="6198"/>
                  </a:cubicBezTo>
                  <a:lnTo>
                    <a:pt x="2258" y="10388"/>
                  </a:lnTo>
                  <a:cubicBezTo>
                    <a:pt x="2084" y="11351"/>
                    <a:pt x="2076" y="12340"/>
                    <a:pt x="2235" y="13306"/>
                  </a:cubicBezTo>
                  <a:cubicBezTo>
                    <a:pt x="2244" y="13360"/>
                    <a:pt x="2290" y="13392"/>
                    <a:pt x="2336" y="13392"/>
                  </a:cubicBezTo>
                  <a:cubicBezTo>
                    <a:pt x="2366" y="13392"/>
                    <a:pt x="2395" y="13380"/>
                    <a:pt x="2416" y="13353"/>
                  </a:cubicBezTo>
                  <a:cubicBezTo>
                    <a:pt x="3028" y="12602"/>
                    <a:pt x="3501" y="11750"/>
                    <a:pt x="3812" y="10834"/>
                  </a:cubicBezTo>
                  <a:cubicBezTo>
                    <a:pt x="3906" y="10494"/>
                    <a:pt x="4352" y="8720"/>
                    <a:pt x="4352" y="8720"/>
                  </a:cubicBezTo>
                  <a:cubicBezTo>
                    <a:pt x="4762" y="9321"/>
                    <a:pt x="5440" y="9680"/>
                    <a:pt x="6164" y="9680"/>
                  </a:cubicBezTo>
                  <a:cubicBezTo>
                    <a:pt x="6181" y="9680"/>
                    <a:pt x="6198" y="9680"/>
                    <a:pt x="6215" y="9679"/>
                  </a:cubicBezTo>
                  <a:cubicBezTo>
                    <a:pt x="8692" y="9679"/>
                    <a:pt x="10367" y="7426"/>
                    <a:pt x="10367" y="4409"/>
                  </a:cubicBezTo>
                  <a:cubicBezTo>
                    <a:pt x="10367" y="2124"/>
                    <a:pt x="8436" y="1"/>
                    <a:pt x="5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52;p104">
              <a:extLst>
                <a:ext uri="{FF2B5EF4-FFF2-40B4-BE49-F238E27FC236}">
                  <a16:creationId xmlns:a16="http://schemas.microsoft.com/office/drawing/2014/main" id="{C25EDD08-98FF-004F-A849-0B9583546F22}"/>
                </a:ext>
              </a:extLst>
            </p:cNvPr>
            <p:cNvSpPr/>
            <p:nvPr/>
          </p:nvSpPr>
          <p:spPr>
            <a:xfrm>
              <a:off x="4075525" y="1884350"/>
              <a:ext cx="675450" cy="675475"/>
            </a:xfrm>
            <a:custGeom>
              <a:avLst/>
              <a:gdLst/>
              <a:ahLst/>
              <a:cxnLst/>
              <a:rect l="l" t="t" r="r" b="b"/>
              <a:pathLst>
                <a:path w="27018" h="27019" extrusionOk="0">
                  <a:moveTo>
                    <a:pt x="13508" y="0"/>
                  </a:moveTo>
                  <a:cubicBezTo>
                    <a:pt x="9926" y="0"/>
                    <a:pt x="6491" y="1423"/>
                    <a:pt x="3957" y="3957"/>
                  </a:cubicBezTo>
                  <a:cubicBezTo>
                    <a:pt x="1423" y="6490"/>
                    <a:pt x="0" y="9926"/>
                    <a:pt x="0" y="13509"/>
                  </a:cubicBezTo>
                  <a:cubicBezTo>
                    <a:pt x="0" y="17093"/>
                    <a:pt x="1423" y="20528"/>
                    <a:pt x="3957" y="23062"/>
                  </a:cubicBezTo>
                  <a:cubicBezTo>
                    <a:pt x="6491" y="25595"/>
                    <a:pt x="9926" y="27019"/>
                    <a:pt x="13508" y="27019"/>
                  </a:cubicBezTo>
                  <a:cubicBezTo>
                    <a:pt x="17091" y="27019"/>
                    <a:pt x="20527" y="25595"/>
                    <a:pt x="23061" y="23062"/>
                  </a:cubicBezTo>
                  <a:cubicBezTo>
                    <a:pt x="25594" y="20528"/>
                    <a:pt x="27017" y="17093"/>
                    <a:pt x="27017" y="13509"/>
                  </a:cubicBezTo>
                  <a:cubicBezTo>
                    <a:pt x="27017" y="9926"/>
                    <a:pt x="25594" y="6490"/>
                    <a:pt x="23061" y="3957"/>
                  </a:cubicBezTo>
                  <a:cubicBezTo>
                    <a:pt x="20527" y="1423"/>
                    <a:pt x="17091" y="0"/>
                    <a:pt x="13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53;p104">
              <a:extLst>
                <a:ext uri="{FF2B5EF4-FFF2-40B4-BE49-F238E27FC236}">
                  <a16:creationId xmlns:a16="http://schemas.microsoft.com/office/drawing/2014/main" id="{FCDC4FC5-DC20-6944-9F15-77D969910827}"/>
                </a:ext>
              </a:extLst>
            </p:cNvPr>
            <p:cNvSpPr/>
            <p:nvPr/>
          </p:nvSpPr>
          <p:spPr>
            <a:xfrm>
              <a:off x="4075275" y="2044875"/>
              <a:ext cx="675525" cy="513775"/>
            </a:xfrm>
            <a:custGeom>
              <a:avLst/>
              <a:gdLst/>
              <a:ahLst/>
              <a:cxnLst/>
              <a:rect l="l" t="t" r="r" b="b"/>
              <a:pathLst>
                <a:path w="27021" h="20551" extrusionOk="0">
                  <a:moveTo>
                    <a:pt x="2010" y="0"/>
                  </a:moveTo>
                  <a:lnTo>
                    <a:pt x="2010" y="0"/>
                  </a:lnTo>
                  <a:cubicBezTo>
                    <a:pt x="717" y="2111"/>
                    <a:pt x="30" y="4537"/>
                    <a:pt x="22" y="7011"/>
                  </a:cubicBezTo>
                  <a:cubicBezTo>
                    <a:pt x="0" y="14467"/>
                    <a:pt x="6027" y="20529"/>
                    <a:pt x="13483" y="20550"/>
                  </a:cubicBezTo>
                  <a:cubicBezTo>
                    <a:pt x="13497" y="20550"/>
                    <a:pt x="13510" y="20550"/>
                    <a:pt x="13523" y="20550"/>
                  </a:cubicBezTo>
                  <a:cubicBezTo>
                    <a:pt x="20960" y="20550"/>
                    <a:pt x="26999" y="14532"/>
                    <a:pt x="27021" y="7090"/>
                  </a:cubicBezTo>
                  <a:lnTo>
                    <a:pt x="27021" y="6988"/>
                  </a:lnTo>
                  <a:cubicBezTo>
                    <a:pt x="25211" y="12232"/>
                    <a:pt x="20274" y="15749"/>
                    <a:pt x="14728" y="15749"/>
                  </a:cubicBezTo>
                  <a:cubicBezTo>
                    <a:pt x="14724" y="15749"/>
                    <a:pt x="14721" y="15749"/>
                    <a:pt x="14717" y="15749"/>
                  </a:cubicBezTo>
                  <a:cubicBezTo>
                    <a:pt x="7534" y="15743"/>
                    <a:pt x="1715" y="9915"/>
                    <a:pt x="1721" y="2732"/>
                  </a:cubicBezTo>
                  <a:cubicBezTo>
                    <a:pt x="1721" y="1814"/>
                    <a:pt x="1818" y="898"/>
                    <a:pt x="2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54;p104">
              <a:extLst>
                <a:ext uri="{FF2B5EF4-FFF2-40B4-BE49-F238E27FC236}">
                  <a16:creationId xmlns:a16="http://schemas.microsoft.com/office/drawing/2014/main" id="{9DFBD26F-0851-0040-B23E-321E0F0A65CC}"/>
                </a:ext>
              </a:extLst>
            </p:cNvPr>
            <p:cNvSpPr/>
            <p:nvPr/>
          </p:nvSpPr>
          <p:spPr>
            <a:xfrm>
              <a:off x="4075100" y="1932100"/>
              <a:ext cx="292400" cy="480200"/>
            </a:xfrm>
            <a:custGeom>
              <a:avLst/>
              <a:gdLst/>
              <a:ahLst/>
              <a:cxnLst/>
              <a:rect l="l" t="t" r="r" b="b"/>
              <a:pathLst>
                <a:path w="11696" h="19208" extrusionOk="0">
                  <a:moveTo>
                    <a:pt x="6574" y="0"/>
                  </a:moveTo>
                  <a:cubicBezTo>
                    <a:pt x="2498" y="2442"/>
                    <a:pt x="4" y="6848"/>
                    <a:pt x="11" y="11601"/>
                  </a:cubicBezTo>
                  <a:cubicBezTo>
                    <a:pt x="0" y="14313"/>
                    <a:pt x="812" y="16964"/>
                    <a:pt x="2338" y="19207"/>
                  </a:cubicBezTo>
                  <a:cubicBezTo>
                    <a:pt x="8282" y="17475"/>
                    <a:pt x="11696" y="11254"/>
                    <a:pt x="9966" y="5310"/>
                  </a:cubicBezTo>
                  <a:cubicBezTo>
                    <a:pt x="9366" y="3253"/>
                    <a:pt x="8190" y="1409"/>
                    <a:pt x="6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55;p104">
              <a:extLst>
                <a:ext uri="{FF2B5EF4-FFF2-40B4-BE49-F238E27FC236}">
                  <a16:creationId xmlns:a16="http://schemas.microsoft.com/office/drawing/2014/main" id="{E55AB001-3C55-DA44-98A0-A420FD8D07DA}"/>
                </a:ext>
              </a:extLst>
            </p:cNvPr>
            <p:cNvSpPr/>
            <p:nvPr/>
          </p:nvSpPr>
          <p:spPr>
            <a:xfrm>
              <a:off x="4389775" y="2148200"/>
              <a:ext cx="45550" cy="147150"/>
            </a:xfrm>
            <a:custGeom>
              <a:avLst/>
              <a:gdLst/>
              <a:ahLst/>
              <a:cxnLst/>
              <a:rect l="l" t="t" r="r" b="b"/>
              <a:pathLst>
                <a:path w="1822" h="5886" extrusionOk="0">
                  <a:moveTo>
                    <a:pt x="1" y="1"/>
                  </a:moveTo>
                  <a:lnTo>
                    <a:pt x="1" y="5885"/>
                  </a:lnTo>
                  <a:lnTo>
                    <a:pt x="1821" y="5885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56;p104">
              <a:extLst>
                <a:ext uri="{FF2B5EF4-FFF2-40B4-BE49-F238E27FC236}">
                  <a16:creationId xmlns:a16="http://schemas.microsoft.com/office/drawing/2014/main" id="{DF5FD047-40F6-F944-8568-1E06FAAC85C6}"/>
                </a:ext>
              </a:extLst>
            </p:cNvPr>
            <p:cNvSpPr/>
            <p:nvPr/>
          </p:nvSpPr>
          <p:spPr>
            <a:xfrm>
              <a:off x="4385375" y="2074800"/>
              <a:ext cx="56375" cy="54250"/>
            </a:xfrm>
            <a:custGeom>
              <a:avLst/>
              <a:gdLst/>
              <a:ahLst/>
              <a:cxnLst/>
              <a:rect l="l" t="t" r="r" b="b"/>
              <a:pathLst>
                <a:path w="2255" h="2170" extrusionOk="0">
                  <a:moveTo>
                    <a:pt x="1085" y="0"/>
                  </a:moveTo>
                  <a:cubicBezTo>
                    <a:pt x="948" y="0"/>
                    <a:pt x="810" y="26"/>
                    <a:pt x="678" y="79"/>
                  </a:cubicBezTo>
                  <a:cubicBezTo>
                    <a:pt x="271" y="243"/>
                    <a:pt x="4" y="636"/>
                    <a:pt x="0" y="1076"/>
                  </a:cubicBezTo>
                  <a:lnTo>
                    <a:pt x="0" y="1085"/>
                  </a:lnTo>
                  <a:cubicBezTo>
                    <a:pt x="0" y="1680"/>
                    <a:pt x="480" y="2163"/>
                    <a:pt x="1076" y="2169"/>
                  </a:cubicBezTo>
                  <a:cubicBezTo>
                    <a:pt x="1079" y="2169"/>
                    <a:pt x="1081" y="2169"/>
                    <a:pt x="1084" y="2169"/>
                  </a:cubicBezTo>
                  <a:cubicBezTo>
                    <a:pt x="1519" y="2169"/>
                    <a:pt x="1912" y="1910"/>
                    <a:pt x="2083" y="1508"/>
                  </a:cubicBezTo>
                  <a:cubicBezTo>
                    <a:pt x="2254" y="1104"/>
                    <a:pt x="2165" y="637"/>
                    <a:pt x="1858" y="324"/>
                  </a:cubicBezTo>
                  <a:cubicBezTo>
                    <a:pt x="1650" y="113"/>
                    <a:pt x="1370" y="0"/>
                    <a:pt x="1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57;p104">
              <a:extLst>
                <a:ext uri="{FF2B5EF4-FFF2-40B4-BE49-F238E27FC236}">
                  <a16:creationId xmlns:a16="http://schemas.microsoft.com/office/drawing/2014/main" id="{3B69DD20-E4D7-9F45-A1D4-48B73B2E12AA}"/>
                </a:ext>
              </a:extLst>
            </p:cNvPr>
            <p:cNvSpPr/>
            <p:nvPr/>
          </p:nvSpPr>
          <p:spPr>
            <a:xfrm>
              <a:off x="4464175" y="2144000"/>
              <a:ext cx="141525" cy="151575"/>
            </a:xfrm>
            <a:custGeom>
              <a:avLst/>
              <a:gdLst/>
              <a:ahLst/>
              <a:cxnLst/>
              <a:rect l="l" t="t" r="r" b="b"/>
              <a:pathLst>
                <a:path w="5661" h="6063" extrusionOk="0">
                  <a:moveTo>
                    <a:pt x="3493" y="1"/>
                  </a:moveTo>
                  <a:cubicBezTo>
                    <a:pt x="2781" y="1"/>
                    <a:pt x="2119" y="368"/>
                    <a:pt x="1745" y="975"/>
                  </a:cubicBezTo>
                  <a:lnTo>
                    <a:pt x="1745" y="179"/>
                  </a:lnTo>
                  <a:lnTo>
                    <a:pt x="0" y="179"/>
                  </a:lnTo>
                  <a:lnTo>
                    <a:pt x="0" y="6062"/>
                  </a:lnTo>
                  <a:lnTo>
                    <a:pt x="1746" y="6062"/>
                  </a:lnTo>
                  <a:lnTo>
                    <a:pt x="1746" y="2967"/>
                  </a:lnTo>
                  <a:cubicBezTo>
                    <a:pt x="1746" y="2139"/>
                    <a:pt x="2127" y="1645"/>
                    <a:pt x="2857" y="1645"/>
                  </a:cubicBezTo>
                  <a:cubicBezTo>
                    <a:pt x="3589" y="1645"/>
                    <a:pt x="3845" y="2110"/>
                    <a:pt x="3845" y="2967"/>
                  </a:cubicBezTo>
                  <a:lnTo>
                    <a:pt x="3845" y="6054"/>
                  </a:lnTo>
                  <a:lnTo>
                    <a:pt x="5661" y="6054"/>
                  </a:lnTo>
                  <a:lnTo>
                    <a:pt x="5661" y="2329"/>
                  </a:lnTo>
                  <a:cubicBezTo>
                    <a:pt x="5661" y="756"/>
                    <a:pt x="4766" y="1"/>
                    <a:pt x="3519" y="1"/>
                  </a:cubicBezTo>
                  <a:cubicBezTo>
                    <a:pt x="3510" y="1"/>
                    <a:pt x="3501" y="1"/>
                    <a:pt x="3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58;p104">
              <a:extLst>
                <a:ext uri="{FF2B5EF4-FFF2-40B4-BE49-F238E27FC236}">
                  <a16:creationId xmlns:a16="http://schemas.microsoft.com/office/drawing/2014/main" id="{EA225E08-F5CB-C24E-A999-80B9803E3483}"/>
                </a:ext>
              </a:extLst>
            </p:cNvPr>
            <p:cNvSpPr/>
            <p:nvPr/>
          </p:nvSpPr>
          <p:spPr>
            <a:xfrm>
              <a:off x="3764625" y="1843775"/>
              <a:ext cx="525575" cy="525575"/>
            </a:xfrm>
            <a:custGeom>
              <a:avLst/>
              <a:gdLst/>
              <a:ahLst/>
              <a:cxnLst/>
              <a:rect l="l" t="t" r="r" b="b"/>
              <a:pathLst>
                <a:path w="21023" h="21023" extrusionOk="0">
                  <a:moveTo>
                    <a:pt x="10512" y="1"/>
                  </a:moveTo>
                  <a:cubicBezTo>
                    <a:pt x="7723" y="1"/>
                    <a:pt x="5051" y="1108"/>
                    <a:pt x="3078" y="3079"/>
                  </a:cubicBezTo>
                  <a:cubicBezTo>
                    <a:pt x="1108" y="5050"/>
                    <a:pt x="0" y="7724"/>
                    <a:pt x="0" y="10511"/>
                  </a:cubicBezTo>
                  <a:cubicBezTo>
                    <a:pt x="0" y="13300"/>
                    <a:pt x="1108" y="15974"/>
                    <a:pt x="3078" y="17945"/>
                  </a:cubicBezTo>
                  <a:cubicBezTo>
                    <a:pt x="5051" y="19916"/>
                    <a:pt x="7723" y="21023"/>
                    <a:pt x="10512" y="21023"/>
                  </a:cubicBezTo>
                  <a:cubicBezTo>
                    <a:pt x="13299" y="21023"/>
                    <a:pt x="15973" y="19916"/>
                    <a:pt x="17944" y="17945"/>
                  </a:cubicBezTo>
                  <a:cubicBezTo>
                    <a:pt x="19915" y="15974"/>
                    <a:pt x="21022" y="13300"/>
                    <a:pt x="21022" y="10511"/>
                  </a:cubicBezTo>
                  <a:cubicBezTo>
                    <a:pt x="21022" y="7724"/>
                    <a:pt x="19915" y="5050"/>
                    <a:pt x="17944" y="3079"/>
                  </a:cubicBezTo>
                  <a:cubicBezTo>
                    <a:pt x="15973" y="1108"/>
                    <a:pt x="13299" y="1"/>
                    <a:pt x="10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59;p104">
              <a:extLst>
                <a:ext uri="{FF2B5EF4-FFF2-40B4-BE49-F238E27FC236}">
                  <a16:creationId xmlns:a16="http://schemas.microsoft.com/office/drawing/2014/main" id="{07FAEF37-F485-DE49-858B-A6509EAF4239}"/>
                </a:ext>
              </a:extLst>
            </p:cNvPr>
            <p:cNvSpPr/>
            <p:nvPr/>
          </p:nvSpPr>
          <p:spPr>
            <a:xfrm>
              <a:off x="3764500" y="1968650"/>
              <a:ext cx="525700" cy="400525"/>
            </a:xfrm>
            <a:custGeom>
              <a:avLst/>
              <a:gdLst/>
              <a:ahLst/>
              <a:cxnLst/>
              <a:rect l="l" t="t" r="r" b="b"/>
              <a:pathLst>
                <a:path w="21028" h="16021" extrusionOk="0">
                  <a:moveTo>
                    <a:pt x="1564" y="1"/>
                  </a:moveTo>
                  <a:lnTo>
                    <a:pt x="1564" y="1"/>
                  </a:lnTo>
                  <a:cubicBezTo>
                    <a:pt x="546" y="1655"/>
                    <a:pt x="6" y="3560"/>
                    <a:pt x="5" y="5503"/>
                  </a:cubicBezTo>
                  <a:cubicBezTo>
                    <a:pt x="1" y="11308"/>
                    <a:pt x="4705" y="16018"/>
                    <a:pt x="10509" y="16021"/>
                  </a:cubicBezTo>
                  <a:cubicBezTo>
                    <a:pt x="10511" y="16021"/>
                    <a:pt x="10513" y="16021"/>
                    <a:pt x="10515" y="16021"/>
                  </a:cubicBezTo>
                  <a:cubicBezTo>
                    <a:pt x="16318" y="16021"/>
                    <a:pt x="21024" y="11320"/>
                    <a:pt x="21027" y="5516"/>
                  </a:cubicBezTo>
                  <a:lnTo>
                    <a:pt x="21027" y="5437"/>
                  </a:lnTo>
                  <a:cubicBezTo>
                    <a:pt x="19613" y="9499"/>
                    <a:pt x="15787" y="12224"/>
                    <a:pt x="11486" y="12233"/>
                  </a:cubicBezTo>
                  <a:cubicBezTo>
                    <a:pt x="11480" y="12233"/>
                    <a:pt x="11473" y="12233"/>
                    <a:pt x="11467" y="12233"/>
                  </a:cubicBezTo>
                  <a:cubicBezTo>
                    <a:pt x="5884" y="12233"/>
                    <a:pt x="1353" y="7713"/>
                    <a:pt x="1341" y="2128"/>
                  </a:cubicBezTo>
                  <a:cubicBezTo>
                    <a:pt x="1341" y="1412"/>
                    <a:pt x="1416" y="699"/>
                    <a:pt x="1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60;p104">
              <a:extLst>
                <a:ext uri="{FF2B5EF4-FFF2-40B4-BE49-F238E27FC236}">
                  <a16:creationId xmlns:a16="http://schemas.microsoft.com/office/drawing/2014/main" id="{3588DEDB-DE76-C449-9738-301E704DBC02}"/>
                </a:ext>
              </a:extLst>
            </p:cNvPr>
            <p:cNvSpPr/>
            <p:nvPr/>
          </p:nvSpPr>
          <p:spPr>
            <a:xfrm>
              <a:off x="3901125" y="1977700"/>
              <a:ext cx="126300" cy="80475"/>
            </a:xfrm>
            <a:custGeom>
              <a:avLst/>
              <a:gdLst/>
              <a:ahLst/>
              <a:cxnLst/>
              <a:rect l="l" t="t" r="r" b="b"/>
              <a:pathLst>
                <a:path w="5052" h="3219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18"/>
                  </a:lnTo>
                  <a:lnTo>
                    <a:pt x="5052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61;p104">
              <a:extLst>
                <a:ext uri="{FF2B5EF4-FFF2-40B4-BE49-F238E27FC236}">
                  <a16:creationId xmlns:a16="http://schemas.microsoft.com/office/drawing/2014/main" id="{50902BA6-3CFD-9940-87ED-F6D90CF34316}"/>
                </a:ext>
              </a:extLst>
            </p:cNvPr>
            <p:cNvSpPr/>
            <p:nvPr/>
          </p:nvSpPr>
          <p:spPr>
            <a:xfrm>
              <a:off x="4027275" y="1977700"/>
              <a:ext cx="126400" cy="80475"/>
            </a:xfrm>
            <a:custGeom>
              <a:avLst/>
              <a:gdLst/>
              <a:ahLst/>
              <a:cxnLst/>
              <a:rect l="l" t="t" r="r" b="b"/>
              <a:pathLst>
                <a:path w="5056" h="3219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18"/>
                  </a:lnTo>
                  <a:lnTo>
                    <a:pt x="5056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62;p104">
              <a:extLst>
                <a:ext uri="{FF2B5EF4-FFF2-40B4-BE49-F238E27FC236}">
                  <a16:creationId xmlns:a16="http://schemas.microsoft.com/office/drawing/2014/main" id="{F7D4FB17-5D4D-F948-B05E-702378A32CDC}"/>
                </a:ext>
              </a:extLst>
            </p:cNvPr>
            <p:cNvSpPr/>
            <p:nvPr/>
          </p:nvSpPr>
          <p:spPr>
            <a:xfrm>
              <a:off x="3901125" y="2057550"/>
              <a:ext cx="126300" cy="80575"/>
            </a:xfrm>
            <a:custGeom>
              <a:avLst/>
              <a:gdLst/>
              <a:ahLst/>
              <a:cxnLst/>
              <a:rect l="l" t="t" r="r" b="b"/>
              <a:pathLst>
                <a:path w="5052" h="3223" extrusionOk="0">
                  <a:moveTo>
                    <a:pt x="2528" y="1"/>
                  </a:moveTo>
                  <a:lnTo>
                    <a:pt x="0" y="1612"/>
                  </a:lnTo>
                  <a:lnTo>
                    <a:pt x="2528" y="3223"/>
                  </a:lnTo>
                  <a:lnTo>
                    <a:pt x="5052" y="1612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63;p104">
              <a:extLst>
                <a:ext uri="{FF2B5EF4-FFF2-40B4-BE49-F238E27FC236}">
                  <a16:creationId xmlns:a16="http://schemas.microsoft.com/office/drawing/2014/main" id="{5475AE16-A7BA-EA4A-932A-0CD302F114A0}"/>
                </a:ext>
              </a:extLst>
            </p:cNvPr>
            <p:cNvSpPr/>
            <p:nvPr/>
          </p:nvSpPr>
          <p:spPr>
            <a:xfrm>
              <a:off x="4027300" y="2057550"/>
              <a:ext cx="126375" cy="80575"/>
            </a:xfrm>
            <a:custGeom>
              <a:avLst/>
              <a:gdLst/>
              <a:ahLst/>
              <a:cxnLst/>
              <a:rect l="l" t="t" r="r" b="b"/>
              <a:pathLst>
                <a:path w="5055" h="3223" extrusionOk="0">
                  <a:moveTo>
                    <a:pt x="2527" y="1"/>
                  </a:moveTo>
                  <a:lnTo>
                    <a:pt x="0" y="1612"/>
                  </a:lnTo>
                  <a:lnTo>
                    <a:pt x="2527" y="3223"/>
                  </a:lnTo>
                  <a:lnTo>
                    <a:pt x="5055" y="1612"/>
                  </a:lnTo>
                  <a:lnTo>
                    <a:pt x="25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64;p104">
              <a:extLst>
                <a:ext uri="{FF2B5EF4-FFF2-40B4-BE49-F238E27FC236}">
                  <a16:creationId xmlns:a16="http://schemas.microsoft.com/office/drawing/2014/main" id="{D0CD9D1B-6604-8249-BF5C-36EF705C7A18}"/>
                </a:ext>
              </a:extLst>
            </p:cNvPr>
            <p:cNvSpPr/>
            <p:nvPr/>
          </p:nvSpPr>
          <p:spPr>
            <a:xfrm>
              <a:off x="3964650" y="2111175"/>
              <a:ext cx="126325" cy="80475"/>
            </a:xfrm>
            <a:custGeom>
              <a:avLst/>
              <a:gdLst/>
              <a:ahLst/>
              <a:cxnLst/>
              <a:rect l="l" t="t" r="r" b="b"/>
              <a:pathLst>
                <a:path w="5053" h="3219" extrusionOk="0">
                  <a:moveTo>
                    <a:pt x="2529" y="1"/>
                  </a:moveTo>
                  <a:lnTo>
                    <a:pt x="1" y="1607"/>
                  </a:lnTo>
                  <a:lnTo>
                    <a:pt x="2529" y="3218"/>
                  </a:lnTo>
                  <a:lnTo>
                    <a:pt x="5052" y="1607"/>
                  </a:lnTo>
                  <a:lnTo>
                    <a:pt x="25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65;p104">
              <a:extLst>
                <a:ext uri="{FF2B5EF4-FFF2-40B4-BE49-F238E27FC236}">
                  <a16:creationId xmlns:a16="http://schemas.microsoft.com/office/drawing/2014/main" id="{9338BF2D-4023-984F-AF29-DB88C24690E3}"/>
                </a:ext>
              </a:extLst>
            </p:cNvPr>
            <p:cNvSpPr/>
            <p:nvPr/>
          </p:nvSpPr>
          <p:spPr>
            <a:xfrm>
              <a:off x="3265150" y="1355950"/>
              <a:ext cx="720650" cy="720625"/>
            </a:xfrm>
            <a:custGeom>
              <a:avLst/>
              <a:gdLst/>
              <a:ahLst/>
              <a:cxnLst/>
              <a:rect l="l" t="t" r="r" b="b"/>
              <a:pathLst>
                <a:path w="28826" h="28825" extrusionOk="0">
                  <a:moveTo>
                    <a:pt x="14413" y="0"/>
                  </a:moveTo>
                  <a:cubicBezTo>
                    <a:pt x="10591" y="0"/>
                    <a:pt x="6924" y="1518"/>
                    <a:pt x="4222" y="4222"/>
                  </a:cubicBezTo>
                  <a:cubicBezTo>
                    <a:pt x="1520" y="6924"/>
                    <a:pt x="0" y="10590"/>
                    <a:pt x="0" y="14413"/>
                  </a:cubicBezTo>
                  <a:cubicBezTo>
                    <a:pt x="0" y="18235"/>
                    <a:pt x="1520" y="21900"/>
                    <a:pt x="4222" y="24604"/>
                  </a:cubicBezTo>
                  <a:cubicBezTo>
                    <a:pt x="6924" y="27306"/>
                    <a:pt x="10591" y="28824"/>
                    <a:pt x="14413" y="28824"/>
                  </a:cubicBezTo>
                  <a:cubicBezTo>
                    <a:pt x="18235" y="28824"/>
                    <a:pt x="21900" y="27306"/>
                    <a:pt x="24604" y="24604"/>
                  </a:cubicBezTo>
                  <a:cubicBezTo>
                    <a:pt x="27306" y="21900"/>
                    <a:pt x="28825" y="18235"/>
                    <a:pt x="28825" y="14413"/>
                  </a:cubicBezTo>
                  <a:cubicBezTo>
                    <a:pt x="28825" y="10590"/>
                    <a:pt x="27306" y="6924"/>
                    <a:pt x="24604" y="4222"/>
                  </a:cubicBezTo>
                  <a:cubicBezTo>
                    <a:pt x="21900" y="1518"/>
                    <a:pt x="18235" y="0"/>
                    <a:pt x="14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66;p104">
              <a:extLst>
                <a:ext uri="{FF2B5EF4-FFF2-40B4-BE49-F238E27FC236}">
                  <a16:creationId xmlns:a16="http://schemas.microsoft.com/office/drawing/2014/main" id="{364EE85A-BBF7-B645-9270-1EAFF4415EF9}"/>
                </a:ext>
              </a:extLst>
            </p:cNvPr>
            <p:cNvSpPr/>
            <p:nvPr/>
          </p:nvSpPr>
          <p:spPr>
            <a:xfrm>
              <a:off x="3263900" y="1527100"/>
              <a:ext cx="722700" cy="551425"/>
            </a:xfrm>
            <a:custGeom>
              <a:avLst/>
              <a:gdLst/>
              <a:ahLst/>
              <a:cxnLst/>
              <a:rect l="l" t="t" r="r" b="b"/>
              <a:pathLst>
                <a:path w="28908" h="22057" extrusionOk="0">
                  <a:moveTo>
                    <a:pt x="2190" y="1"/>
                  </a:moveTo>
                  <a:lnTo>
                    <a:pt x="2190" y="1"/>
                  </a:lnTo>
                  <a:cubicBezTo>
                    <a:pt x="756" y="2307"/>
                    <a:pt x="0" y="4970"/>
                    <a:pt x="12" y="7686"/>
                  </a:cubicBezTo>
                  <a:cubicBezTo>
                    <a:pt x="46" y="15634"/>
                    <a:pt x="6500" y="22056"/>
                    <a:pt x="14442" y="22056"/>
                  </a:cubicBezTo>
                  <a:cubicBezTo>
                    <a:pt x="14462" y="22056"/>
                    <a:pt x="14482" y="22056"/>
                    <a:pt x="14503" y="22056"/>
                  </a:cubicBezTo>
                  <a:cubicBezTo>
                    <a:pt x="22472" y="22022"/>
                    <a:pt x="28907" y="15535"/>
                    <a:pt x="28874" y="7566"/>
                  </a:cubicBezTo>
                  <a:lnTo>
                    <a:pt x="28874" y="7458"/>
                  </a:lnTo>
                  <a:lnTo>
                    <a:pt x="28873" y="7449"/>
                  </a:lnTo>
                  <a:cubicBezTo>
                    <a:pt x="26909" y="13135"/>
                    <a:pt x="21571" y="16797"/>
                    <a:pt x="15765" y="16797"/>
                  </a:cubicBezTo>
                  <a:cubicBezTo>
                    <a:pt x="14799" y="16797"/>
                    <a:pt x="13820" y="16696"/>
                    <a:pt x="12841" y="16485"/>
                  </a:cubicBezTo>
                  <a:cubicBezTo>
                    <a:pt x="5347" y="14874"/>
                    <a:pt x="579" y="7494"/>
                    <a:pt x="21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67;p104">
              <a:extLst>
                <a:ext uri="{FF2B5EF4-FFF2-40B4-BE49-F238E27FC236}">
                  <a16:creationId xmlns:a16="http://schemas.microsoft.com/office/drawing/2014/main" id="{A7C48BAB-2BC7-A141-B971-BC98D51EC2B5}"/>
                </a:ext>
              </a:extLst>
            </p:cNvPr>
            <p:cNvSpPr/>
            <p:nvPr/>
          </p:nvSpPr>
          <p:spPr>
            <a:xfrm>
              <a:off x="3468075" y="1532225"/>
              <a:ext cx="329850" cy="329625"/>
            </a:xfrm>
            <a:custGeom>
              <a:avLst/>
              <a:gdLst/>
              <a:ahLst/>
              <a:cxnLst/>
              <a:rect l="l" t="t" r="r" b="b"/>
              <a:pathLst>
                <a:path w="13194" h="13185" extrusionOk="0">
                  <a:moveTo>
                    <a:pt x="5618" y="3552"/>
                  </a:moveTo>
                  <a:cubicBezTo>
                    <a:pt x="7529" y="3552"/>
                    <a:pt x="9602" y="3944"/>
                    <a:pt x="11122" y="4846"/>
                  </a:cubicBezTo>
                  <a:cubicBezTo>
                    <a:pt x="11419" y="5022"/>
                    <a:pt x="11522" y="5401"/>
                    <a:pt x="11355" y="5703"/>
                  </a:cubicBezTo>
                  <a:cubicBezTo>
                    <a:pt x="11218" y="5862"/>
                    <a:pt x="11023" y="5947"/>
                    <a:pt x="10824" y="5947"/>
                  </a:cubicBezTo>
                  <a:cubicBezTo>
                    <a:pt x="10717" y="5947"/>
                    <a:pt x="10608" y="5922"/>
                    <a:pt x="10507" y="5871"/>
                  </a:cubicBezTo>
                  <a:cubicBezTo>
                    <a:pt x="9196" y="5092"/>
                    <a:pt x="7337" y="4741"/>
                    <a:pt x="5635" y="4741"/>
                  </a:cubicBezTo>
                  <a:cubicBezTo>
                    <a:pt x="4600" y="4741"/>
                    <a:pt x="3624" y="4871"/>
                    <a:pt x="2863" y="5112"/>
                  </a:cubicBezTo>
                  <a:cubicBezTo>
                    <a:pt x="2801" y="5132"/>
                    <a:pt x="2738" y="5142"/>
                    <a:pt x="2676" y="5142"/>
                  </a:cubicBezTo>
                  <a:cubicBezTo>
                    <a:pt x="2420" y="5142"/>
                    <a:pt x="2182" y="4980"/>
                    <a:pt x="2098" y="4723"/>
                  </a:cubicBezTo>
                  <a:cubicBezTo>
                    <a:pt x="1994" y="4405"/>
                    <a:pt x="2168" y="4062"/>
                    <a:pt x="2486" y="3958"/>
                  </a:cubicBezTo>
                  <a:cubicBezTo>
                    <a:pt x="3364" y="3696"/>
                    <a:pt x="4461" y="3552"/>
                    <a:pt x="5618" y="3552"/>
                  </a:cubicBezTo>
                  <a:close/>
                  <a:moveTo>
                    <a:pt x="5542" y="5812"/>
                  </a:moveTo>
                  <a:cubicBezTo>
                    <a:pt x="7199" y="5812"/>
                    <a:pt x="8844" y="6239"/>
                    <a:pt x="10311" y="7072"/>
                  </a:cubicBezTo>
                  <a:cubicBezTo>
                    <a:pt x="10524" y="7213"/>
                    <a:pt x="10582" y="7500"/>
                    <a:pt x="10442" y="7714"/>
                  </a:cubicBezTo>
                  <a:lnTo>
                    <a:pt x="10443" y="7732"/>
                  </a:lnTo>
                  <a:cubicBezTo>
                    <a:pt x="10359" y="7895"/>
                    <a:pt x="10195" y="7985"/>
                    <a:pt x="10027" y="7985"/>
                  </a:cubicBezTo>
                  <a:cubicBezTo>
                    <a:pt x="9932" y="7985"/>
                    <a:pt x="9836" y="7956"/>
                    <a:pt x="9753" y="7896"/>
                  </a:cubicBezTo>
                  <a:cubicBezTo>
                    <a:pt x="8464" y="7173"/>
                    <a:pt x="7023" y="6804"/>
                    <a:pt x="5571" y="6804"/>
                  </a:cubicBezTo>
                  <a:cubicBezTo>
                    <a:pt x="4774" y="6804"/>
                    <a:pt x="3974" y="6915"/>
                    <a:pt x="3194" y="7141"/>
                  </a:cubicBezTo>
                  <a:cubicBezTo>
                    <a:pt x="3137" y="7162"/>
                    <a:pt x="3079" y="7172"/>
                    <a:pt x="3022" y="7172"/>
                  </a:cubicBezTo>
                  <a:cubicBezTo>
                    <a:pt x="2818" y="7172"/>
                    <a:pt x="2626" y="7046"/>
                    <a:pt x="2551" y="6842"/>
                  </a:cubicBezTo>
                  <a:cubicBezTo>
                    <a:pt x="2456" y="6583"/>
                    <a:pt x="2587" y="6294"/>
                    <a:pt x="2846" y="6198"/>
                  </a:cubicBezTo>
                  <a:cubicBezTo>
                    <a:pt x="2863" y="6192"/>
                    <a:pt x="2879" y="6187"/>
                    <a:pt x="2896" y="6182"/>
                  </a:cubicBezTo>
                  <a:cubicBezTo>
                    <a:pt x="3765" y="5935"/>
                    <a:pt x="4655" y="5812"/>
                    <a:pt x="5542" y="5812"/>
                  </a:cubicBezTo>
                  <a:close/>
                  <a:moveTo>
                    <a:pt x="5603" y="7965"/>
                  </a:moveTo>
                  <a:cubicBezTo>
                    <a:pt x="7069" y="7965"/>
                    <a:pt x="8376" y="8302"/>
                    <a:pt x="9488" y="8985"/>
                  </a:cubicBezTo>
                  <a:cubicBezTo>
                    <a:pt x="9683" y="9079"/>
                    <a:pt x="9765" y="9312"/>
                    <a:pt x="9672" y="9507"/>
                  </a:cubicBezTo>
                  <a:cubicBezTo>
                    <a:pt x="9665" y="9519"/>
                    <a:pt x="9658" y="9532"/>
                    <a:pt x="9651" y="9543"/>
                  </a:cubicBezTo>
                  <a:cubicBezTo>
                    <a:pt x="9580" y="9672"/>
                    <a:pt x="9446" y="9745"/>
                    <a:pt x="9309" y="9745"/>
                  </a:cubicBezTo>
                  <a:cubicBezTo>
                    <a:pt x="9244" y="9745"/>
                    <a:pt x="9179" y="9729"/>
                    <a:pt x="9119" y="9695"/>
                  </a:cubicBezTo>
                  <a:cubicBezTo>
                    <a:pt x="9110" y="9690"/>
                    <a:pt x="9101" y="9685"/>
                    <a:pt x="9092" y="9679"/>
                  </a:cubicBezTo>
                  <a:cubicBezTo>
                    <a:pt x="8101" y="9066"/>
                    <a:pt x="6951" y="8765"/>
                    <a:pt x="5646" y="8765"/>
                  </a:cubicBezTo>
                  <a:cubicBezTo>
                    <a:pt x="4910" y="8765"/>
                    <a:pt x="4125" y="8861"/>
                    <a:pt x="3292" y="9051"/>
                  </a:cubicBezTo>
                  <a:cubicBezTo>
                    <a:pt x="3261" y="9058"/>
                    <a:pt x="3230" y="9061"/>
                    <a:pt x="3199" y="9061"/>
                  </a:cubicBezTo>
                  <a:cubicBezTo>
                    <a:pt x="3015" y="9061"/>
                    <a:pt x="2849" y="8941"/>
                    <a:pt x="2799" y="8758"/>
                  </a:cubicBezTo>
                  <a:cubicBezTo>
                    <a:pt x="2748" y="8539"/>
                    <a:pt x="2877" y="8321"/>
                    <a:pt x="3092" y="8259"/>
                  </a:cubicBezTo>
                  <a:cubicBezTo>
                    <a:pt x="3972" y="8063"/>
                    <a:pt x="4811" y="7965"/>
                    <a:pt x="5603" y="7965"/>
                  </a:cubicBezTo>
                  <a:close/>
                  <a:moveTo>
                    <a:pt x="6602" y="1"/>
                  </a:moveTo>
                  <a:cubicBezTo>
                    <a:pt x="2970" y="1"/>
                    <a:pt x="21" y="2939"/>
                    <a:pt x="11" y="6574"/>
                  </a:cubicBezTo>
                  <a:cubicBezTo>
                    <a:pt x="0" y="10215"/>
                    <a:pt x="2943" y="13174"/>
                    <a:pt x="6583" y="13184"/>
                  </a:cubicBezTo>
                  <a:cubicBezTo>
                    <a:pt x="6590" y="13184"/>
                    <a:pt x="6596" y="13184"/>
                    <a:pt x="6602" y="13184"/>
                  </a:cubicBezTo>
                  <a:cubicBezTo>
                    <a:pt x="10234" y="13184"/>
                    <a:pt x="13184" y="10245"/>
                    <a:pt x="13194" y="6611"/>
                  </a:cubicBezTo>
                  <a:lnTo>
                    <a:pt x="13194" y="6592"/>
                  </a:lnTo>
                  <a:cubicBezTo>
                    <a:pt x="13194" y="2959"/>
                    <a:pt x="10254" y="11"/>
                    <a:pt x="6621" y="1"/>
                  </a:cubicBezTo>
                  <a:cubicBezTo>
                    <a:pt x="6615" y="1"/>
                    <a:pt x="6608" y="1"/>
                    <a:pt x="6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68;p104">
              <a:extLst>
                <a:ext uri="{FF2B5EF4-FFF2-40B4-BE49-F238E27FC236}">
                  <a16:creationId xmlns:a16="http://schemas.microsoft.com/office/drawing/2014/main" id="{34041007-32A9-4349-BB7D-530727F3AABB}"/>
                </a:ext>
              </a:extLst>
            </p:cNvPr>
            <p:cNvSpPr/>
            <p:nvPr/>
          </p:nvSpPr>
          <p:spPr>
            <a:xfrm>
              <a:off x="3369625" y="2067350"/>
              <a:ext cx="491350" cy="491350"/>
            </a:xfrm>
            <a:custGeom>
              <a:avLst/>
              <a:gdLst/>
              <a:ahLst/>
              <a:cxnLst/>
              <a:rect l="l" t="t" r="r" b="b"/>
              <a:pathLst>
                <a:path w="19654" h="19654" extrusionOk="0">
                  <a:moveTo>
                    <a:pt x="9827" y="0"/>
                  </a:moveTo>
                  <a:cubicBezTo>
                    <a:pt x="7221" y="0"/>
                    <a:pt x="4722" y="1035"/>
                    <a:pt x="2879" y="2878"/>
                  </a:cubicBezTo>
                  <a:cubicBezTo>
                    <a:pt x="1036" y="4721"/>
                    <a:pt x="1" y="7221"/>
                    <a:pt x="1" y="9827"/>
                  </a:cubicBezTo>
                  <a:cubicBezTo>
                    <a:pt x="1" y="12433"/>
                    <a:pt x="1036" y="14933"/>
                    <a:pt x="2879" y="16776"/>
                  </a:cubicBezTo>
                  <a:cubicBezTo>
                    <a:pt x="4722" y="18619"/>
                    <a:pt x="7221" y="19653"/>
                    <a:pt x="9827" y="19653"/>
                  </a:cubicBezTo>
                  <a:cubicBezTo>
                    <a:pt x="12434" y="19653"/>
                    <a:pt x="14933" y="18619"/>
                    <a:pt x="16776" y="16776"/>
                  </a:cubicBezTo>
                  <a:cubicBezTo>
                    <a:pt x="18619" y="14933"/>
                    <a:pt x="19654" y="12433"/>
                    <a:pt x="19654" y="9827"/>
                  </a:cubicBezTo>
                  <a:cubicBezTo>
                    <a:pt x="19654" y="7221"/>
                    <a:pt x="18619" y="4721"/>
                    <a:pt x="16776" y="2878"/>
                  </a:cubicBezTo>
                  <a:cubicBezTo>
                    <a:pt x="14933" y="1035"/>
                    <a:pt x="12434" y="0"/>
                    <a:pt x="98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69;p104">
              <a:extLst>
                <a:ext uri="{FF2B5EF4-FFF2-40B4-BE49-F238E27FC236}">
                  <a16:creationId xmlns:a16="http://schemas.microsoft.com/office/drawing/2014/main" id="{F9704F4D-2F53-FC4D-9897-8128230F360D}"/>
                </a:ext>
              </a:extLst>
            </p:cNvPr>
            <p:cNvSpPr/>
            <p:nvPr/>
          </p:nvSpPr>
          <p:spPr>
            <a:xfrm>
              <a:off x="3369600" y="2184100"/>
              <a:ext cx="491375" cy="374600"/>
            </a:xfrm>
            <a:custGeom>
              <a:avLst/>
              <a:gdLst/>
              <a:ahLst/>
              <a:cxnLst/>
              <a:rect l="l" t="t" r="r" b="b"/>
              <a:pathLst>
                <a:path w="19655" h="14984" extrusionOk="0">
                  <a:moveTo>
                    <a:pt x="1463" y="0"/>
                  </a:moveTo>
                  <a:lnTo>
                    <a:pt x="1463" y="0"/>
                  </a:lnTo>
                  <a:cubicBezTo>
                    <a:pt x="508" y="1550"/>
                    <a:pt x="2" y="3334"/>
                    <a:pt x="1" y="5156"/>
                  </a:cubicBezTo>
                  <a:cubicBezTo>
                    <a:pt x="1" y="10582"/>
                    <a:pt x="4400" y="14982"/>
                    <a:pt x="9827" y="14983"/>
                  </a:cubicBezTo>
                  <a:cubicBezTo>
                    <a:pt x="15255" y="14983"/>
                    <a:pt x="19654" y="10585"/>
                    <a:pt x="19655" y="5158"/>
                  </a:cubicBezTo>
                  <a:lnTo>
                    <a:pt x="19655" y="5082"/>
                  </a:lnTo>
                  <a:cubicBezTo>
                    <a:pt x="18333" y="8880"/>
                    <a:pt x="14754" y="11429"/>
                    <a:pt x="10733" y="11435"/>
                  </a:cubicBezTo>
                  <a:cubicBezTo>
                    <a:pt x="10727" y="11435"/>
                    <a:pt x="10722" y="11435"/>
                    <a:pt x="10716" y="11435"/>
                  </a:cubicBezTo>
                  <a:cubicBezTo>
                    <a:pt x="5497" y="11435"/>
                    <a:pt x="1262" y="7208"/>
                    <a:pt x="1253" y="1987"/>
                  </a:cubicBezTo>
                  <a:cubicBezTo>
                    <a:pt x="1254" y="1319"/>
                    <a:pt x="1324" y="653"/>
                    <a:pt x="146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70;p104">
              <a:extLst>
                <a:ext uri="{FF2B5EF4-FFF2-40B4-BE49-F238E27FC236}">
                  <a16:creationId xmlns:a16="http://schemas.microsoft.com/office/drawing/2014/main" id="{A1F02A72-8C79-5245-A9BE-A647CD05F64A}"/>
                </a:ext>
              </a:extLst>
            </p:cNvPr>
            <p:cNvSpPr/>
            <p:nvPr/>
          </p:nvSpPr>
          <p:spPr>
            <a:xfrm>
              <a:off x="3369600" y="2184100"/>
              <a:ext cx="491375" cy="374600"/>
            </a:xfrm>
            <a:custGeom>
              <a:avLst/>
              <a:gdLst/>
              <a:ahLst/>
              <a:cxnLst/>
              <a:rect l="l" t="t" r="r" b="b"/>
              <a:pathLst>
                <a:path w="19655" h="14984" extrusionOk="0">
                  <a:moveTo>
                    <a:pt x="1463" y="0"/>
                  </a:moveTo>
                  <a:lnTo>
                    <a:pt x="1463" y="0"/>
                  </a:lnTo>
                  <a:cubicBezTo>
                    <a:pt x="508" y="1550"/>
                    <a:pt x="2" y="3334"/>
                    <a:pt x="1" y="5156"/>
                  </a:cubicBezTo>
                  <a:cubicBezTo>
                    <a:pt x="1" y="10582"/>
                    <a:pt x="4400" y="14982"/>
                    <a:pt x="9827" y="14983"/>
                  </a:cubicBezTo>
                  <a:cubicBezTo>
                    <a:pt x="15255" y="14983"/>
                    <a:pt x="19654" y="10585"/>
                    <a:pt x="19655" y="5158"/>
                  </a:cubicBezTo>
                  <a:lnTo>
                    <a:pt x="19655" y="5082"/>
                  </a:lnTo>
                  <a:cubicBezTo>
                    <a:pt x="18333" y="8880"/>
                    <a:pt x="14754" y="11429"/>
                    <a:pt x="10733" y="11435"/>
                  </a:cubicBezTo>
                  <a:cubicBezTo>
                    <a:pt x="10727" y="11435"/>
                    <a:pt x="10722" y="11435"/>
                    <a:pt x="10716" y="11435"/>
                  </a:cubicBezTo>
                  <a:cubicBezTo>
                    <a:pt x="5497" y="11435"/>
                    <a:pt x="1262" y="7208"/>
                    <a:pt x="1253" y="1987"/>
                  </a:cubicBezTo>
                  <a:cubicBezTo>
                    <a:pt x="1254" y="1319"/>
                    <a:pt x="1324" y="653"/>
                    <a:pt x="14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71;p104">
              <a:extLst>
                <a:ext uri="{FF2B5EF4-FFF2-40B4-BE49-F238E27FC236}">
                  <a16:creationId xmlns:a16="http://schemas.microsoft.com/office/drawing/2014/main" id="{A2130F1E-0A13-0F49-B205-31898FCBC1F5}"/>
                </a:ext>
              </a:extLst>
            </p:cNvPr>
            <p:cNvSpPr/>
            <p:nvPr/>
          </p:nvSpPr>
          <p:spPr>
            <a:xfrm>
              <a:off x="3503525" y="2177350"/>
              <a:ext cx="241500" cy="234800"/>
            </a:xfrm>
            <a:custGeom>
              <a:avLst/>
              <a:gdLst/>
              <a:ahLst/>
              <a:cxnLst/>
              <a:rect l="l" t="t" r="r" b="b"/>
              <a:pathLst>
                <a:path w="9660" h="9392" extrusionOk="0">
                  <a:moveTo>
                    <a:pt x="4752" y="1538"/>
                  </a:moveTo>
                  <a:cubicBezTo>
                    <a:pt x="4824" y="1538"/>
                    <a:pt x="4899" y="1540"/>
                    <a:pt x="4974" y="1545"/>
                  </a:cubicBezTo>
                  <a:lnTo>
                    <a:pt x="4974" y="1554"/>
                  </a:lnTo>
                  <a:cubicBezTo>
                    <a:pt x="6399" y="1638"/>
                    <a:pt x="7233" y="2262"/>
                    <a:pt x="7302" y="2848"/>
                  </a:cubicBezTo>
                  <a:cubicBezTo>
                    <a:pt x="7352" y="3213"/>
                    <a:pt x="7066" y="3530"/>
                    <a:pt x="6708" y="3530"/>
                  </a:cubicBezTo>
                  <a:cubicBezTo>
                    <a:pt x="6687" y="3530"/>
                    <a:pt x="6666" y="3529"/>
                    <a:pt x="6645" y="3527"/>
                  </a:cubicBezTo>
                  <a:cubicBezTo>
                    <a:pt x="6003" y="3527"/>
                    <a:pt x="5938" y="2666"/>
                    <a:pt x="4830" y="2666"/>
                  </a:cubicBezTo>
                  <a:cubicBezTo>
                    <a:pt x="4332" y="2666"/>
                    <a:pt x="3899" y="2875"/>
                    <a:pt x="3899" y="3327"/>
                  </a:cubicBezTo>
                  <a:cubicBezTo>
                    <a:pt x="3899" y="4259"/>
                    <a:pt x="7451" y="3723"/>
                    <a:pt x="7451" y="5794"/>
                  </a:cubicBezTo>
                  <a:cubicBezTo>
                    <a:pt x="7451" y="6990"/>
                    <a:pt x="6492" y="7773"/>
                    <a:pt x="5064" y="7773"/>
                  </a:cubicBezTo>
                  <a:cubicBezTo>
                    <a:pt x="3806" y="7773"/>
                    <a:pt x="2545" y="7204"/>
                    <a:pt x="2549" y="6223"/>
                  </a:cubicBezTo>
                  <a:cubicBezTo>
                    <a:pt x="2541" y="5925"/>
                    <a:pt x="2769" y="5675"/>
                    <a:pt x="3067" y="5654"/>
                  </a:cubicBezTo>
                  <a:cubicBezTo>
                    <a:pt x="3806" y="5654"/>
                    <a:pt x="3802" y="6758"/>
                    <a:pt x="4980" y="6758"/>
                  </a:cubicBezTo>
                  <a:cubicBezTo>
                    <a:pt x="5807" y="6758"/>
                    <a:pt x="6087" y="6293"/>
                    <a:pt x="6087" y="5991"/>
                  </a:cubicBezTo>
                  <a:cubicBezTo>
                    <a:pt x="6087" y="4854"/>
                    <a:pt x="2516" y="5553"/>
                    <a:pt x="2516" y="3416"/>
                  </a:cubicBezTo>
                  <a:cubicBezTo>
                    <a:pt x="2535" y="2311"/>
                    <a:pt x="3391" y="1538"/>
                    <a:pt x="4752" y="1538"/>
                  </a:cubicBezTo>
                  <a:close/>
                  <a:moveTo>
                    <a:pt x="2814" y="1"/>
                  </a:moveTo>
                  <a:cubicBezTo>
                    <a:pt x="2144" y="1"/>
                    <a:pt x="1481" y="261"/>
                    <a:pt x="985" y="763"/>
                  </a:cubicBezTo>
                  <a:cubicBezTo>
                    <a:pt x="157" y="1598"/>
                    <a:pt x="1" y="2886"/>
                    <a:pt x="603" y="3895"/>
                  </a:cubicBezTo>
                  <a:cubicBezTo>
                    <a:pt x="550" y="4156"/>
                    <a:pt x="520" y="4420"/>
                    <a:pt x="515" y="4686"/>
                  </a:cubicBezTo>
                  <a:cubicBezTo>
                    <a:pt x="513" y="7122"/>
                    <a:pt x="2484" y="9097"/>
                    <a:pt x="4919" y="9099"/>
                  </a:cubicBezTo>
                  <a:lnTo>
                    <a:pt x="4928" y="9099"/>
                  </a:lnTo>
                  <a:cubicBezTo>
                    <a:pt x="5204" y="9099"/>
                    <a:pt x="5480" y="9073"/>
                    <a:pt x="5752" y="9020"/>
                  </a:cubicBezTo>
                  <a:cubicBezTo>
                    <a:pt x="6161" y="9267"/>
                    <a:pt x="6622" y="9392"/>
                    <a:pt x="7084" y="9392"/>
                  </a:cubicBezTo>
                  <a:cubicBezTo>
                    <a:pt x="7520" y="9392"/>
                    <a:pt x="7956" y="9281"/>
                    <a:pt x="8349" y="9059"/>
                  </a:cubicBezTo>
                  <a:cubicBezTo>
                    <a:pt x="9158" y="8601"/>
                    <a:pt x="9659" y="7743"/>
                    <a:pt x="9658" y="6814"/>
                  </a:cubicBezTo>
                  <a:cubicBezTo>
                    <a:pt x="9660" y="6335"/>
                    <a:pt x="9525" y="5865"/>
                    <a:pt x="9270" y="5460"/>
                  </a:cubicBezTo>
                  <a:cubicBezTo>
                    <a:pt x="9316" y="5204"/>
                    <a:pt x="9339" y="4946"/>
                    <a:pt x="9341" y="4686"/>
                  </a:cubicBezTo>
                  <a:cubicBezTo>
                    <a:pt x="9338" y="2250"/>
                    <a:pt x="7364" y="276"/>
                    <a:pt x="4928" y="274"/>
                  </a:cubicBezTo>
                  <a:cubicBezTo>
                    <a:pt x="4655" y="274"/>
                    <a:pt x="4382" y="301"/>
                    <a:pt x="4113" y="353"/>
                  </a:cubicBezTo>
                  <a:cubicBezTo>
                    <a:pt x="3708" y="116"/>
                    <a:pt x="3259" y="1"/>
                    <a:pt x="2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472;p104">
              <a:extLst>
                <a:ext uri="{FF2B5EF4-FFF2-40B4-BE49-F238E27FC236}">
                  <a16:creationId xmlns:a16="http://schemas.microsoft.com/office/drawing/2014/main" id="{FB5A830E-3644-D945-96C6-FA66D5ADDAED}"/>
                </a:ext>
              </a:extLst>
            </p:cNvPr>
            <p:cNvSpPr/>
            <p:nvPr/>
          </p:nvSpPr>
          <p:spPr>
            <a:xfrm>
              <a:off x="2473525" y="1493225"/>
              <a:ext cx="581700" cy="581675"/>
            </a:xfrm>
            <a:custGeom>
              <a:avLst/>
              <a:gdLst/>
              <a:ahLst/>
              <a:cxnLst/>
              <a:rect l="l" t="t" r="r" b="b"/>
              <a:pathLst>
                <a:path w="23268" h="23267" extrusionOk="0">
                  <a:moveTo>
                    <a:pt x="11634" y="1"/>
                  </a:moveTo>
                  <a:cubicBezTo>
                    <a:pt x="8549" y="1"/>
                    <a:pt x="5590" y="1226"/>
                    <a:pt x="3408" y="3407"/>
                  </a:cubicBezTo>
                  <a:cubicBezTo>
                    <a:pt x="1227" y="5590"/>
                    <a:pt x="1" y="8548"/>
                    <a:pt x="1" y="11633"/>
                  </a:cubicBezTo>
                  <a:cubicBezTo>
                    <a:pt x="1" y="14719"/>
                    <a:pt x="1227" y="17677"/>
                    <a:pt x="3408" y="19860"/>
                  </a:cubicBezTo>
                  <a:cubicBezTo>
                    <a:pt x="5590" y="22042"/>
                    <a:pt x="8549" y="23266"/>
                    <a:pt x="11634" y="23266"/>
                  </a:cubicBezTo>
                  <a:cubicBezTo>
                    <a:pt x="14719" y="23266"/>
                    <a:pt x="17678" y="22042"/>
                    <a:pt x="19860" y="19860"/>
                  </a:cubicBezTo>
                  <a:cubicBezTo>
                    <a:pt x="22041" y="17677"/>
                    <a:pt x="23268" y="14719"/>
                    <a:pt x="23268" y="11633"/>
                  </a:cubicBezTo>
                  <a:cubicBezTo>
                    <a:pt x="23268" y="8548"/>
                    <a:pt x="22041" y="5590"/>
                    <a:pt x="19860" y="3407"/>
                  </a:cubicBezTo>
                  <a:cubicBezTo>
                    <a:pt x="17678" y="1226"/>
                    <a:pt x="14719" y="1"/>
                    <a:pt x="116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473;p104">
              <a:extLst>
                <a:ext uri="{FF2B5EF4-FFF2-40B4-BE49-F238E27FC236}">
                  <a16:creationId xmlns:a16="http://schemas.microsoft.com/office/drawing/2014/main" id="{03A0F2B8-4188-C648-9375-7089E3299EA9}"/>
                </a:ext>
              </a:extLst>
            </p:cNvPr>
            <p:cNvSpPr/>
            <p:nvPr/>
          </p:nvSpPr>
          <p:spPr>
            <a:xfrm>
              <a:off x="2472975" y="1631150"/>
              <a:ext cx="582225" cy="443850"/>
            </a:xfrm>
            <a:custGeom>
              <a:avLst/>
              <a:gdLst/>
              <a:ahLst/>
              <a:cxnLst/>
              <a:rect l="l" t="t" r="r" b="b"/>
              <a:pathLst>
                <a:path w="23289" h="17754" extrusionOk="0">
                  <a:moveTo>
                    <a:pt x="1749" y="1"/>
                  </a:moveTo>
                  <a:lnTo>
                    <a:pt x="1749" y="1"/>
                  </a:lnTo>
                  <a:cubicBezTo>
                    <a:pt x="620" y="1831"/>
                    <a:pt x="18" y="3939"/>
                    <a:pt x="14" y="6091"/>
                  </a:cubicBezTo>
                  <a:cubicBezTo>
                    <a:pt x="0" y="12519"/>
                    <a:pt x="5199" y="17740"/>
                    <a:pt x="11627" y="17754"/>
                  </a:cubicBezTo>
                  <a:cubicBezTo>
                    <a:pt x="11635" y="17754"/>
                    <a:pt x="11644" y="17754"/>
                    <a:pt x="11652" y="17754"/>
                  </a:cubicBezTo>
                  <a:cubicBezTo>
                    <a:pt x="18067" y="17754"/>
                    <a:pt x="23275" y="12559"/>
                    <a:pt x="23288" y="6141"/>
                  </a:cubicBezTo>
                  <a:lnTo>
                    <a:pt x="23288" y="6053"/>
                  </a:lnTo>
                  <a:lnTo>
                    <a:pt x="23288" y="6020"/>
                  </a:lnTo>
                  <a:cubicBezTo>
                    <a:pt x="21729" y="10533"/>
                    <a:pt x="17478" y="13561"/>
                    <a:pt x="12704" y="13561"/>
                  </a:cubicBezTo>
                  <a:cubicBezTo>
                    <a:pt x="12702" y="13561"/>
                    <a:pt x="12701" y="13561"/>
                    <a:pt x="12699" y="13561"/>
                  </a:cubicBezTo>
                  <a:cubicBezTo>
                    <a:pt x="6512" y="13558"/>
                    <a:pt x="1500" y="8541"/>
                    <a:pt x="1503" y="2355"/>
                  </a:cubicBezTo>
                  <a:cubicBezTo>
                    <a:pt x="1504" y="1564"/>
                    <a:pt x="1586" y="775"/>
                    <a:pt x="17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474;p104">
              <a:extLst>
                <a:ext uri="{FF2B5EF4-FFF2-40B4-BE49-F238E27FC236}">
                  <a16:creationId xmlns:a16="http://schemas.microsoft.com/office/drawing/2014/main" id="{E6DFAD23-6BFC-034E-95B8-E838C1605450}"/>
                </a:ext>
              </a:extLst>
            </p:cNvPr>
            <p:cNvSpPr/>
            <p:nvPr/>
          </p:nvSpPr>
          <p:spPr>
            <a:xfrm>
              <a:off x="2651075" y="1642550"/>
              <a:ext cx="225725" cy="210900"/>
            </a:xfrm>
            <a:custGeom>
              <a:avLst/>
              <a:gdLst/>
              <a:ahLst/>
              <a:cxnLst/>
              <a:rect l="l" t="t" r="r" b="b"/>
              <a:pathLst>
                <a:path w="9029" h="8436" extrusionOk="0">
                  <a:moveTo>
                    <a:pt x="8987" y="6457"/>
                  </a:moveTo>
                  <a:lnTo>
                    <a:pt x="8987" y="6457"/>
                  </a:lnTo>
                  <a:cubicBezTo>
                    <a:pt x="8895" y="6410"/>
                    <a:pt x="8798" y="6373"/>
                    <a:pt x="8698" y="6351"/>
                  </a:cubicBezTo>
                  <a:lnTo>
                    <a:pt x="8698" y="6351"/>
                  </a:lnTo>
                  <a:cubicBezTo>
                    <a:pt x="8225" y="6189"/>
                    <a:pt x="7811" y="5889"/>
                    <a:pt x="7511" y="5489"/>
                  </a:cubicBezTo>
                  <a:cubicBezTo>
                    <a:pt x="7343" y="5274"/>
                    <a:pt x="7208" y="5036"/>
                    <a:pt x="7111" y="4782"/>
                  </a:cubicBezTo>
                  <a:lnTo>
                    <a:pt x="7111" y="4782"/>
                  </a:lnTo>
                  <a:cubicBezTo>
                    <a:pt x="7061" y="4686"/>
                    <a:pt x="7061" y="4573"/>
                    <a:pt x="7111" y="4479"/>
                  </a:cubicBezTo>
                  <a:lnTo>
                    <a:pt x="7111" y="4479"/>
                  </a:lnTo>
                  <a:cubicBezTo>
                    <a:pt x="7218" y="4356"/>
                    <a:pt x="7359" y="4266"/>
                    <a:pt x="7515" y="4223"/>
                  </a:cubicBezTo>
                  <a:lnTo>
                    <a:pt x="7515" y="4223"/>
                  </a:lnTo>
                  <a:cubicBezTo>
                    <a:pt x="7716" y="4165"/>
                    <a:pt x="7902" y="4068"/>
                    <a:pt x="8064" y="3939"/>
                  </a:cubicBezTo>
                  <a:lnTo>
                    <a:pt x="8064" y="3939"/>
                  </a:lnTo>
                  <a:cubicBezTo>
                    <a:pt x="8099" y="3913"/>
                    <a:pt x="8127" y="3880"/>
                    <a:pt x="8144" y="3841"/>
                  </a:cubicBezTo>
                  <a:lnTo>
                    <a:pt x="8144" y="3799"/>
                  </a:lnTo>
                  <a:cubicBezTo>
                    <a:pt x="8163" y="3754"/>
                    <a:pt x="8163" y="3704"/>
                    <a:pt x="8144" y="3659"/>
                  </a:cubicBezTo>
                  <a:lnTo>
                    <a:pt x="8144" y="3659"/>
                  </a:lnTo>
                  <a:cubicBezTo>
                    <a:pt x="8101" y="3579"/>
                    <a:pt x="8031" y="3516"/>
                    <a:pt x="7949" y="3477"/>
                  </a:cubicBezTo>
                  <a:lnTo>
                    <a:pt x="7949" y="3477"/>
                  </a:lnTo>
                  <a:cubicBezTo>
                    <a:pt x="7848" y="3421"/>
                    <a:pt x="7728" y="3409"/>
                    <a:pt x="7618" y="3445"/>
                  </a:cubicBezTo>
                  <a:lnTo>
                    <a:pt x="7618" y="3445"/>
                  </a:lnTo>
                  <a:cubicBezTo>
                    <a:pt x="7522" y="3481"/>
                    <a:pt x="7425" y="3510"/>
                    <a:pt x="7325" y="3533"/>
                  </a:cubicBezTo>
                  <a:lnTo>
                    <a:pt x="7325" y="3533"/>
                  </a:lnTo>
                  <a:cubicBezTo>
                    <a:pt x="7215" y="3565"/>
                    <a:pt x="7099" y="3565"/>
                    <a:pt x="6990" y="3533"/>
                  </a:cubicBezTo>
                  <a:cubicBezTo>
                    <a:pt x="6991" y="3510"/>
                    <a:pt x="6991" y="3486"/>
                    <a:pt x="6990" y="3464"/>
                  </a:cubicBezTo>
                  <a:lnTo>
                    <a:pt x="6990" y="3464"/>
                  </a:lnTo>
                  <a:lnTo>
                    <a:pt x="6990" y="2840"/>
                  </a:lnTo>
                  <a:lnTo>
                    <a:pt x="6990" y="2840"/>
                  </a:lnTo>
                  <a:cubicBezTo>
                    <a:pt x="7017" y="2507"/>
                    <a:pt x="7017" y="2172"/>
                    <a:pt x="6990" y="1839"/>
                  </a:cubicBezTo>
                  <a:lnTo>
                    <a:pt x="6990" y="1839"/>
                  </a:lnTo>
                  <a:cubicBezTo>
                    <a:pt x="6871" y="1271"/>
                    <a:pt x="6538" y="771"/>
                    <a:pt x="6058" y="443"/>
                  </a:cubicBezTo>
                  <a:cubicBezTo>
                    <a:pt x="5721" y="198"/>
                    <a:pt x="5324" y="48"/>
                    <a:pt x="4909" y="10"/>
                  </a:cubicBezTo>
                  <a:lnTo>
                    <a:pt x="4909" y="10"/>
                  </a:lnTo>
                  <a:cubicBezTo>
                    <a:pt x="4772" y="3"/>
                    <a:pt x="4635" y="3"/>
                    <a:pt x="4499" y="10"/>
                  </a:cubicBezTo>
                  <a:cubicBezTo>
                    <a:pt x="3937" y="1"/>
                    <a:pt x="3388" y="175"/>
                    <a:pt x="2935" y="508"/>
                  </a:cubicBezTo>
                  <a:cubicBezTo>
                    <a:pt x="2603" y="769"/>
                    <a:pt x="2342" y="1110"/>
                    <a:pt x="2176" y="1500"/>
                  </a:cubicBezTo>
                  <a:lnTo>
                    <a:pt x="2176" y="1500"/>
                  </a:lnTo>
                  <a:cubicBezTo>
                    <a:pt x="2047" y="1891"/>
                    <a:pt x="2005" y="2306"/>
                    <a:pt x="2051" y="2714"/>
                  </a:cubicBezTo>
                  <a:lnTo>
                    <a:pt x="2051" y="2714"/>
                  </a:lnTo>
                  <a:cubicBezTo>
                    <a:pt x="2071" y="2979"/>
                    <a:pt x="2071" y="3245"/>
                    <a:pt x="2051" y="3510"/>
                  </a:cubicBezTo>
                  <a:lnTo>
                    <a:pt x="2051" y="3510"/>
                  </a:lnTo>
                  <a:cubicBezTo>
                    <a:pt x="1919" y="3536"/>
                    <a:pt x="1785" y="3536"/>
                    <a:pt x="1654" y="3510"/>
                  </a:cubicBezTo>
                  <a:lnTo>
                    <a:pt x="1654" y="3510"/>
                  </a:lnTo>
                  <a:cubicBezTo>
                    <a:pt x="1551" y="3489"/>
                    <a:pt x="1451" y="3462"/>
                    <a:pt x="1352" y="3426"/>
                  </a:cubicBezTo>
                  <a:lnTo>
                    <a:pt x="1352" y="3426"/>
                  </a:lnTo>
                  <a:cubicBezTo>
                    <a:pt x="1249" y="3405"/>
                    <a:pt x="1142" y="3429"/>
                    <a:pt x="1058" y="3492"/>
                  </a:cubicBezTo>
                  <a:lnTo>
                    <a:pt x="1058" y="3492"/>
                  </a:lnTo>
                  <a:cubicBezTo>
                    <a:pt x="968" y="3539"/>
                    <a:pt x="910" y="3629"/>
                    <a:pt x="900" y="3730"/>
                  </a:cubicBezTo>
                  <a:lnTo>
                    <a:pt x="900" y="3730"/>
                  </a:lnTo>
                  <a:cubicBezTo>
                    <a:pt x="916" y="3793"/>
                    <a:pt x="951" y="3851"/>
                    <a:pt x="1002" y="3893"/>
                  </a:cubicBezTo>
                  <a:lnTo>
                    <a:pt x="1105" y="3966"/>
                  </a:lnTo>
                  <a:lnTo>
                    <a:pt x="1105" y="3966"/>
                  </a:lnTo>
                  <a:cubicBezTo>
                    <a:pt x="1299" y="4079"/>
                    <a:pt x="1505" y="4168"/>
                    <a:pt x="1719" y="4232"/>
                  </a:cubicBezTo>
                  <a:lnTo>
                    <a:pt x="1719" y="4232"/>
                  </a:lnTo>
                  <a:cubicBezTo>
                    <a:pt x="1847" y="4277"/>
                    <a:pt x="1949" y="4373"/>
                    <a:pt x="1999" y="4497"/>
                  </a:cubicBezTo>
                  <a:cubicBezTo>
                    <a:pt x="2013" y="4660"/>
                    <a:pt x="1974" y="4825"/>
                    <a:pt x="1887" y="4963"/>
                  </a:cubicBezTo>
                  <a:lnTo>
                    <a:pt x="1887" y="4963"/>
                  </a:lnTo>
                  <a:cubicBezTo>
                    <a:pt x="1671" y="5391"/>
                    <a:pt x="1351" y="5757"/>
                    <a:pt x="956" y="6029"/>
                  </a:cubicBezTo>
                  <a:cubicBezTo>
                    <a:pt x="745" y="6173"/>
                    <a:pt x="513" y="6279"/>
                    <a:pt x="267" y="6346"/>
                  </a:cubicBezTo>
                  <a:lnTo>
                    <a:pt x="267" y="6346"/>
                  </a:lnTo>
                  <a:cubicBezTo>
                    <a:pt x="170" y="6361"/>
                    <a:pt x="83" y="6411"/>
                    <a:pt x="21" y="6485"/>
                  </a:cubicBezTo>
                  <a:cubicBezTo>
                    <a:pt x="22" y="6494"/>
                    <a:pt x="22" y="6505"/>
                    <a:pt x="21" y="6514"/>
                  </a:cubicBezTo>
                  <a:cubicBezTo>
                    <a:pt x="0" y="6579"/>
                    <a:pt x="14" y="6652"/>
                    <a:pt x="57" y="6705"/>
                  </a:cubicBezTo>
                  <a:cubicBezTo>
                    <a:pt x="87" y="6740"/>
                    <a:pt x="123" y="6770"/>
                    <a:pt x="165" y="6789"/>
                  </a:cubicBezTo>
                  <a:lnTo>
                    <a:pt x="165" y="6789"/>
                  </a:lnTo>
                  <a:cubicBezTo>
                    <a:pt x="365" y="6892"/>
                    <a:pt x="578" y="6966"/>
                    <a:pt x="797" y="7012"/>
                  </a:cubicBezTo>
                  <a:lnTo>
                    <a:pt x="797" y="7012"/>
                  </a:lnTo>
                  <a:cubicBezTo>
                    <a:pt x="932" y="7033"/>
                    <a:pt x="1065" y="7066"/>
                    <a:pt x="1194" y="7109"/>
                  </a:cubicBezTo>
                  <a:cubicBezTo>
                    <a:pt x="1194" y="7109"/>
                    <a:pt x="1194" y="7156"/>
                    <a:pt x="1237" y="7217"/>
                  </a:cubicBezTo>
                  <a:cubicBezTo>
                    <a:pt x="1279" y="7277"/>
                    <a:pt x="1288" y="7463"/>
                    <a:pt x="1330" y="7603"/>
                  </a:cubicBezTo>
                  <a:cubicBezTo>
                    <a:pt x="1343" y="7642"/>
                    <a:pt x="1377" y="7671"/>
                    <a:pt x="1418" y="7677"/>
                  </a:cubicBezTo>
                  <a:cubicBezTo>
                    <a:pt x="1467" y="7694"/>
                    <a:pt x="1519" y="7694"/>
                    <a:pt x="1567" y="7677"/>
                  </a:cubicBezTo>
                  <a:lnTo>
                    <a:pt x="1567" y="7677"/>
                  </a:lnTo>
                  <a:cubicBezTo>
                    <a:pt x="1894" y="7598"/>
                    <a:pt x="2235" y="7586"/>
                    <a:pt x="2568" y="7640"/>
                  </a:cubicBezTo>
                  <a:lnTo>
                    <a:pt x="2568" y="7640"/>
                  </a:lnTo>
                  <a:cubicBezTo>
                    <a:pt x="2899" y="7768"/>
                    <a:pt x="3212" y="7938"/>
                    <a:pt x="3499" y="8147"/>
                  </a:cubicBezTo>
                  <a:lnTo>
                    <a:pt x="3499" y="8147"/>
                  </a:lnTo>
                  <a:cubicBezTo>
                    <a:pt x="3722" y="8305"/>
                    <a:pt x="3982" y="8399"/>
                    <a:pt x="4253" y="8422"/>
                  </a:cubicBezTo>
                  <a:lnTo>
                    <a:pt x="4253" y="8422"/>
                  </a:lnTo>
                  <a:cubicBezTo>
                    <a:pt x="4465" y="8436"/>
                    <a:pt x="4678" y="8436"/>
                    <a:pt x="4891" y="8422"/>
                  </a:cubicBezTo>
                  <a:lnTo>
                    <a:pt x="4891" y="8422"/>
                  </a:lnTo>
                  <a:cubicBezTo>
                    <a:pt x="5068" y="8403"/>
                    <a:pt x="5237" y="8344"/>
                    <a:pt x="5389" y="8250"/>
                  </a:cubicBezTo>
                  <a:lnTo>
                    <a:pt x="5389" y="8250"/>
                  </a:lnTo>
                  <a:cubicBezTo>
                    <a:pt x="5703" y="8044"/>
                    <a:pt x="6028" y="7855"/>
                    <a:pt x="6362" y="7682"/>
                  </a:cubicBezTo>
                  <a:lnTo>
                    <a:pt x="6362" y="7682"/>
                  </a:lnTo>
                  <a:cubicBezTo>
                    <a:pt x="6490" y="7648"/>
                    <a:pt x="6621" y="7632"/>
                    <a:pt x="6752" y="7636"/>
                  </a:cubicBezTo>
                  <a:lnTo>
                    <a:pt x="6752" y="7636"/>
                  </a:lnTo>
                  <a:cubicBezTo>
                    <a:pt x="7026" y="7627"/>
                    <a:pt x="7300" y="7640"/>
                    <a:pt x="7572" y="7677"/>
                  </a:cubicBezTo>
                  <a:lnTo>
                    <a:pt x="7600" y="7677"/>
                  </a:lnTo>
                  <a:cubicBezTo>
                    <a:pt x="7636" y="7671"/>
                    <a:pt x="7670" y="7651"/>
                    <a:pt x="7693" y="7622"/>
                  </a:cubicBezTo>
                  <a:cubicBezTo>
                    <a:pt x="7710" y="7608"/>
                    <a:pt x="7720" y="7588"/>
                    <a:pt x="7721" y="7567"/>
                  </a:cubicBezTo>
                  <a:lnTo>
                    <a:pt x="7721" y="7567"/>
                  </a:lnTo>
                  <a:cubicBezTo>
                    <a:pt x="7724" y="7559"/>
                    <a:pt x="7724" y="7551"/>
                    <a:pt x="7721" y="7543"/>
                  </a:cubicBezTo>
                  <a:cubicBezTo>
                    <a:pt x="7750" y="7400"/>
                    <a:pt x="7803" y="7262"/>
                    <a:pt x="7880" y="7139"/>
                  </a:cubicBezTo>
                  <a:cubicBezTo>
                    <a:pt x="7930" y="7101"/>
                    <a:pt x="7991" y="7083"/>
                    <a:pt x="8052" y="7086"/>
                  </a:cubicBezTo>
                  <a:lnTo>
                    <a:pt x="8052" y="7086"/>
                  </a:lnTo>
                  <a:cubicBezTo>
                    <a:pt x="8275" y="7050"/>
                    <a:pt x="8493" y="6989"/>
                    <a:pt x="8704" y="6905"/>
                  </a:cubicBezTo>
                  <a:lnTo>
                    <a:pt x="8704" y="6905"/>
                  </a:lnTo>
                  <a:cubicBezTo>
                    <a:pt x="8807" y="6873"/>
                    <a:pt x="8899" y="6811"/>
                    <a:pt x="8969" y="6729"/>
                  </a:cubicBezTo>
                  <a:lnTo>
                    <a:pt x="8969" y="6729"/>
                  </a:lnTo>
                  <a:cubicBezTo>
                    <a:pt x="9029" y="6642"/>
                    <a:pt x="9007" y="6523"/>
                    <a:pt x="8920" y="6463"/>
                  </a:cubicBezTo>
                  <a:lnTo>
                    <a:pt x="8913" y="64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475;p104">
              <a:extLst>
                <a:ext uri="{FF2B5EF4-FFF2-40B4-BE49-F238E27FC236}">
                  <a16:creationId xmlns:a16="http://schemas.microsoft.com/office/drawing/2014/main" id="{28AA8684-DE14-5F4E-ABA7-D55B3CDC84B1}"/>
                </a:ext>
              </a:extLst>
            </p:cNvPr>
            <p:cNvSpPr/>
            <p:nvPr/>
          </p:nvSpPr>
          <p:spPr>
            <a:xfrm>
              <a:off x="3508750" y="902475"/>
              <a:ext cx="606825" cy="606800"/>
            </a:xfrm>
            <a:custGeom>
              <a:avLst/>
              <a:gdLst/>
              <a:ahLst/>
              <a:cxnLst/>
              <a:rect l="l" t="t" r="r" b="b"/>
              <a:pathLst>
                <a:path w="24273" h="24272" extrusionOk="0">
                  <a:moveTo>
                    <a:pt x="12136" y="1"/>
                  </a:moveTo>
                  <a:cubicBezTo>
                    <a:pt x="8918" y="1"/>
                    <a:pt x="5832" y="1279"/>
                    <a:pt x="3555" y="3554"/>
                  </a:cubicBezTo>
                  <a:cubicBezTo>
                    <a:pt x="1279" y="5831"/>
                    <a:pt x="0" y="8917"/>
                    <a:pt x="0" y="12137"/>
                  </a:cubicBezTo>
                  <a:cubicBezTo>
                    <a:pt x="0" y="15355"/>
                    <a:pt x="1279" y="18441"/>
                    <a:pt x="3555" y="20718"/>
                  </a:cubicBezTo>
                  <a:cubicBezTo>
                    <a:pt x="5832" y="22993"/>
                    <a:pt x="8918" y="24272"/>
                    <a:pt x="12136" y="24272"/>
                  </a:cubicBezTo>
                  <a:cubicBezTo>
                    <a:pt x="15355" y="24272"/>
                    <a:pt x="18442" y="22993"/>
                    <a:pt x="20717" y="20718"/>
                  </a:cubicBezTo>
                  <a:cubicBezTo>
                    <a:pt x="22994" y="18441"/>
                    <a:pt x="24272" y="15355"/>
                    <a:pt x="24272" y="12137"/>
                  </a:cubicBezTo>
                  <a:cubicBezTo>
                    <a:pt x="24272" y="8917"/>
                    <a:pt x="22994" y="5831"/>
                    <a:pt x="20717" y="3554"/>
                  </a:cubicBezTo>
                  <a:cubicBezTo>
                    <a:pt x="18442" y="1279"/>
                    <a:pt x="15355" y="1"/>
                    <a:pt x="12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476;p104">
              <a:extLst>
                <a:ext uri="{FF2B5EF4-FFF2-40B4-BE49-F238E27FC236}">
                  <a16:creationId xmlns:a16="http://schemas.microsoft.com/office/drawing/2014/main" id="{A20900AA-02A7-134B-9A9A-D235610A4DC6}"/>
                </a:ext>
              </a:extLst>
            </p:cNvPr>
            <p:cNvSpPr/>
            <p:nvPr/>
          </p:nvSpPr>
          <p:spPr>
            <a:xfrm>
              <a:off x="3508350" y="1046475"/>
              <a:ext cx="607050" cy="462300"/>
            </a:xfrm>
            <a:custGeom>
              <a:avLst/>
              <a:gdLst/>
              <a:ahLst/>
              <a:cxnLst/>
              <a:rect l="l" t="t" r="r" b="b"/>
              <a:pathLst>
                <a:path w="24282" h="18492" extrusionOk="0">
                  <a:moveTo>
                    <a:pt x="1807" y="1"/>
                  </a:moveTo>
                  <a:lnTo>
                    <a:pt x="1807" y="1"/>
                  </a:lnTo>
                  <a:cubicBezTo>
                    <a:pt x="635" y="1906"/>
                    <a:pt x="14" y="4100"/>
                    <a:pt x="11" y="6337"/>
                  </a:cubicBezTo>
                  <a:cubicBezTo>
                    <a:pt x="0" y="13039"/>
                    <a:pt x="5425" y="18481"/>
                    <a:pt x="12128" y="18491"/>
                  </a:cubicBezTo>
                  <a:cubicBezTo>
                    <a:pt x="12134" y="18491"/>
                    <a:pt x="12140" y="18491"/>
                    <a:pt x="12145" y="18491"/>
                  </a:cubicBezTo>
                  <a:cubicBezTo>
                    <a:pt x="18839" y="18491"/>
                    <a:pt x="24271" y="13070"/>
                    <a:pt x="24281" y="6373"/>
                  </a:cubicBezTo>
                  <a:lnTo>
                    <a:pt x="24281" y="6280"/>
                  </a:lnTo>
                  <a:lnTo>
                    <a:pt x="24277" y="6280"/>
                  </a:lnTo>
                  <a:cubicBezTo>
                    <a:pt x="22612" y="11050"/>
                    <a:pt x="18126" y="14119"/>
                    <a:pt x="13248" y="14119"/>
                  </a:cubicBezTo>
                  <a:cubicBezTo>
                    <a:pt x="12443" y="14119"/>
                    <a:pt x="11628" y="14035"/>
                    <a:pt x="10813" y="13862"/>
                  </a:cubicBezTo>
                  <a:cubicBezTo>
                    <a:pt x="4498" y="12522"/>
                    <a:pt x="466" y="6316"/>
                    <a:pt x="180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477;p104">
              <a:extLst>
                <a:ext uri="{FF2B5EF4-FFF2-40B4-BE49-F238E27FC236}">
                  <a16:creationId xmlns:a16="http://schemas.microsoft.com/office/drawing/2014/main" id="{EB8DAA42-6931-4A40-A19F-1EC40D8AD774}"/>
                </a:ext>
              </a:extLst>
            </p:cNvPr>
            <p:cNvSpPr/>
            <p:nvPr/>
          </p:nvSpPr>
          <p:spPr>
            <a:xfrm>
              <a:off x="3508350" y="1046475"/>
              <a:ext cx="607050" cy="462300"/>
            </a:xfrm>
            <a:custGeom>
              <a:avLst/>
              <a:gdLst/>
              <a:ahLst/>
              <a:cxnLst/>
              <a:rect l="l" t="t" r="r" b="b"/>
              <a:pathLst>
                <a:path w="24282" h="18492" extrusionOk="0">
                  <a:moveTo>
                    <a:pt x="1807" y="1"/>
                  </a:moveTo>
                  <a:lnTo>
                    <a:pt x="1807" y="1"/>
                  </a:lnTo>
                  <a:cubicBezTo>
                    <a:pt x="635" y="1906"/>
                    <a:pt x="14" y="4100"/>
                    <a:pt x="11" y="6337"/>
                  </a:cubicBezTo>
                  <a:cubicBezTo>
                    <a:pt x="0" y="13039"/>
                    <a:pt x="5425" y="18481"/>
                    <a:pt x="12128" y="18491"/>
                  </a:cubicBezTo>
                  <a:cubicBezTo>
                    <a:pt x="12134" y="18491"/>
                    <a:pt x="12140" y="18491"/>
                    <a:pt x="12145" y="18491"/>
                  </a:cubicBezTo>
                  <a:cubicBezTo>
                    <a:pt x="18839" y="18491"/>
                    <a:pt x="24271" y="13070"/>
                    <a:pt x="24281" y="6373"/>
                  </a:cubicBezTo>
                  <a:lnTo>
                    <a:pt x="24281" y="6280"/>
                  </a:lnTo>
                  <a:lnTo>
                    <a:pt x="24277" y="6280"/>
                  </a:lnTo>
                  <a:cubicBezTo>
                    <a:pt x="22612" y="11050"/>
                    <a:pt x="18126" y="14119"/>
                    <a:pt x="13248" y="14119"/>
                  </a:cubicBezTo>
                  <a:cubicBezTo>
                    <a:pt x="12443" y="14119"/>
                    <a:pt x="11628" y="14035"/>
                    <a:pt x="10813" y="13862"/>
                  </a:cubicBezTo>
                  <a:cubicBezTo>
                    <a:pt x="4498" y="12522"/>
                    <a:pt x="466" y="6316"/>
                    <a:pt x="18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478;p104">
              <a:extLst>
                <a:ext uri="{FF2B5EF4-FFF2-40B4-BE49-F238E27FC236}">
                  <a16:creationId xmlns:a16="http://schemas.microsoft.com/office/drawing/2014/main" id="{0D98C4B0-0F08-3A46-AC2C-6AB38E9631F5}"/>
                </a:ext>
              </a:extLst>
            </p:cNvPr>
            <p:cNvSpPr/>
            <p:nvPr/>
          </p:nvSpPr>
          <p:spPr>
            <a:xfrm>
              <a:off x="3709100" y="1067475"/>
              <a:ext cx="212050" cy="213875"/>
            </a:xfrm>
            <a:custGeom>
              <a:avLst/>
              <a:gdLst/>
              <a:ahLst/>
              <a:cxnLst/>
              <a:rect l="l" t="t" r="r" b="b"/>
              <a:pathLst>
                <a:path w="8482" h="8555" extrusionOk="0">
                  <a:moveTo>
                    <a:pt x="8477" y="4094"/>
                  </a:moveTo>
                  <a:cubicBezTo>
                    <a:pt x="8391" y="1795"/>
                    <a:pt x="6458" y="1"/>
                    <a:pt x="4158" y="88"/>
                  </a:cubicBezTo>
                  <a:cubicBezTo>
                    <a:pt x="2009" y="168"/>
                    <a:pt x="273" y="1872"/>
                    <a:pt x="154" y="4021"/>
                  </a:cubicBezTo>
                  <a:lnTo>
                    <a:pt x="154" y="4202"/>
                  </a:lnTo>
                  <a:cubicBezTo>
                    <a:pt x="154" y="4954"/>
                    <a:pt x="360" y="5691"/>
                    <a:pt x="750" y="6334"/>
                  </a:cubicBezTo>
                  <a:lnTo>
                    <a:pt x="0" y="8555"/>
                  </a:lnTo>
                  <a:lnTo>
                    <a:pt x="2304" y="7819"/>
                  </a:lnTo>
                  <a:cubicBezTo>
                    <a:pt x="2922" y="8158"/>
                    <a:pt x="3615" y="8335"/>
                    <a:pt x="4320" y="8335"/>
                  </a:cubicBezTo>
                  <a:cubicBezTo>
                    <a:pt x="6610" y="8343"/>
                    <a:pt x="8474" y="6492"/>
                    <a:pt x="8482" y="4202"/>
                  </a:cubicBezTo>
                  <a:lnTo>
                    <a:pt x="8482" y="4202"/>
                  </a:lnTo>
                  <a:close/>
                  <a:moveTo>
                    <a:pt x="4316" y="7675"/>
                  </a:moveTo>
                  <a:cubicBezTo>
                    <a:pt x="3631" y="7677"/>
                    <a:pt x="2959" y="7476"/>
                    <a:pt x="2389" y="7098"/>
                  </a:cubicBezTo>
                  <a:lnTo>
                    <a:pt x="1044" y="7530"/>
                  </a:lnTo>
                  <a:lnTo>
                    <a:pt x="1481" y="6236"/>
                  </a:lnTo>
                  <a:cubicBezTo>
                    <a:pt x="1046" y="5647"/>
                    <a:pt x="812" y="4934"/>
                    <a:pt x="811" y="4202"/>
                  </a:cubicBezTo>
                  <a:lnTo>
                    <a:pt x="811" y="3862"/>
                  </a:lnTo>
                  <a:cubicBezTo>
                    <a:pt x="1001" y="1936"/>
                    <a:pt x="2716" y="527"/>
                    <a:pt x="4643" y="717"/>
                  </a:cubicBezTo>
                  <a:cubicBezTo>
                    <a:pt x="6332" y="884"/>
                    <a:pt x="7659" y="2236"/>
                    <a:pt x="7793" y="3928"/>
                  </a:cubicBezTo>
                  <a:lnTo>
                    <a:pt x="7793" y="4202"/>
                  </a:lnTo>
                  <a:cubicBezTo>
                    <a:pt x="7781" y="6116"/>
                    <a:pt x="6230" y="7665"/>
                    <a:pt x="4316" y="76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479;p104">
              <a:extLst>
                <a:ext uri="{FF2B5EF4-FFF2-40B4-BE49-F238E27FC236}">
                  <a16:creationId xmlns:a16="http://schemas.microsoft.com/office/drawing/2014/main" id="{760A0402-2298-5644-8C15-A2124EE3CAD4}"/>
                </a:ext>
              </a:extLst>
            </p:cNvPr>
            <p:cNvSpPr/>
            <p:nvPr/>
          </p:nvSpPr>
          <p:spPr>
            <a:xfrm>
              <a:off x="3766150" y="1124575"/>
              <a:ext cx="104150" cy="99875"/>
            </a:xfrm>
            <a:custGeom>
              <a:avLst/>
              <a:gdLst/>
              <a:ahLst/>
              <a:cxnLst/>
              <a:rect l="l" t="t" r="r" b="b"/>
              <a:pathLst>
                <a:path w="4166" h="3995" extrusionOk="0">
                  <a:moveTo>
                    <a:pt x="3942" y="2751"/>
                  </a:moveTo>
                  <a:cubicBezTo>
                    <a:pt x="3841" y="2700"/>
                    <a:pt x="3338" y="2453"/>
                    <a:pt x="3244" y="2421"/>
                  </a:cubicBezTo>
                  <a:cubicBezTo>
                    <a:pt x="3151" y="2388"/>
                    <a:pt x="3081" y="2370"/>
                    <a:pt x="3012" y="2472"/>
                  </a:cubicBezTo>
                  <a:cubicBezTo>
                    <a:pt x="2942" y="2575"/>
                    <a:pt x="2746" y="2802"/>
                    <a:pt x="2690" y="2868"/>
                  </a:cubicBezTo>
                  <a:cubicBezTo>
                    <a:pt x="2635" y="2933"/>
                    <a:pt x="2569" y="2943"/>
                    <a:pt x="2467" y="2892"/>
                  </a:cubicBezTo>
                  <a:cubicBezTo>
                    <a:pt x="2165" y="2776"/>
                    <a:pt x="1888" y="2605"/>
                    <a:pt x="1648" y="2389"/>
                  </a:cubicBezTo>
                  <a:cubicBezTo>
                    <a:pt x="1424" y="2186"/>
                    <a:pt x="1231" y="1951"/>
                    <a:pt x="1079" y="1690"/>
                  </a:cubicBezTo>
                  <a:cubicBezTo>
                    <a:pt x="1034" y="1625"/>
                    <a:pt x="1050" y="1535"/>
                    <a:pt x="1116" y="1489"/>
                  </a:cubicBezTo>
                  <a:cubicBezTo>
                    <a:pt x="1118" y="1488"/>
                    <a:pt x="1119" y="1487"/>
                    <a:pt x="1121" y="1486"/>
                  </a:cubicBezTo>
                  <a:cubicBezTo>
                    <a:pt x="1173" y="1439"/>
                    <a:pt x="1224" y="1364"/>
                    <a:pt x="1280" y="1303"/>
                  </a:cubicBezTo>
                  <a:lnTo>
                    <a:pt x="1317" y="1257"/>
                  </a:lnTo>
                  <a:cubicBezTo>
                    <a:pt x="1341" y="1219"/>
                    <a:pt x="1354" y="1183"/>
                    <a:pt x="1377" y="1136"/>
                  </a:cubicBezTo>
                  <a:cubicBezTo>
                    <a:pt x="1409" y="1081"/>
                    <a:pt x="1409" y="1015"/>
                    <a:pt x="1377" y="959"/>
                  </a:cubicBezTo>
                  <a:cubicBezTo>
                    <a:pt x="1349" y="908"/>
                    <a:pt x="1145" y="410"/>
                    <a:pt x="1061" y="205"/>
                  </a:cubicBezTo>
                  <a:cubicBezTo>
                    <a:pt x="977" y="0"/>
                    <a:pt x="889" y="38"/>
                    <a:pt x="828" y="38"/>
                  </a:cubicBezTo>
                  <a:lnTo>
                    <a:pt x="638" y="38"/>
                  </a:lnTo>
                  <a:cubicBezTo>
                    <a:pt x="533" y="41"/>
                    <a:pt x="434" y="86"/>
                    <a:pt x="363" y="163"/>
                  </a:cubicBezTo>
                  <a:cubicBezTo>
                    <a:pt x="130" y="383"/>
                    <a:pt x="0" y="691"/>
                    <a:pt x="4" y="1010"/>
                  </a:cubicBezTo>
                  <a:cubicBezTo>
                    <a:pt x="6" y="1128"/>
                    <a:pt x="25" y="1243"/>
                    <a:pt x="60" y="1355"/>
                  </a:cubicBezTo>
                  <a:cubicBezTo>
                    <a:pt x="137" y="1609"/>
                    <a:pt x="261" y="1848"/>
                    <a:pt x="423" y="2058"/>
                  </a:cubicBezTo>
                  <a:cubicBezTo>
                    <a:pt x="847" y="2722"/>
                    <a:pt x="1451" y="3253"/>
                    <a:pt x="2164" y="3590"/>
                  </a:cubicBezTo>
                  <a:cubicBezTo>
                    <a:pt x="3207" y="3994"/>
                    <a:pt x="3207" y="3860"/>
                    <a:pt x="3392" y="3841"/>
                  </a:cubicBezTo>
                  <a:cubicBezTo>
                    <a:pt x="3679" y="3793"/>
                    <a:pt x="3930" y="3623"/>
                    <a:pt x="4082" y="3375"/>
                  </a:cubicBezTo>
                  <a:cubicBezTo>
                    <a:pt x="4144" y="3229"/>
                    <a:pt x="4165" y="3068"/>
                    <a:pt x="4142" y="2910"/>
                  </a:cubicBezTo>
                  <a:cubicBezTo>
                    <a:pt x="4110" y="2826"/>
                    <a:pt x="4064" y="2802"/>
                    <a:pt x="3942" y="27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80;p104">
              <a:extLst>
                <a:ext uri="{FF2B5EF4-FFF2-40B4-BE49-F238E27FC236}">
                  <a16:creationId xmlns:a16="http://schemas.microsoft.com/office/drawing/2014/main" id="{D9956C02-806D-E74D-B6F8-B43DCFE0CC7A}"/>
                </a:ext>
              </a:extLst>
            </p:cNvPr>
            <p:cNvSpPr/>
            <p:nvPr/>
          </p:nvSpPr>
          <p:spPr>
            <a:xfrm>
              <a:off x="5380850" y="2232450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6521" y="0"/>
                  </a:moveTo>
                  <a:cubicBezTo>
                    <a:pt x="5806" y="0"/>
                    <a:pt x="5013" y="310"/>
                    <a:pt x="4229" y="912"/>
                  </a:cubicBezTo>
                  <a:cubicBezTo>
                    <a:pt x="3108" y="1770"/>
                    <a:pt x="2096" y="3150"/>
                    <a:pt x="1416" y="4749"/>
                  </a:cubicBezTo>
                  <a:cubicBezTo>
                    <a:pt x="0" y="8077"/>
                    <a:pt x="378" y="11425"/>
                    <a:pt x="2261" y="12226"/>
                  </a:cubicBezTo>
                  <a:cubicBezTo>
                    <a:pt x="2532" y="12342"/>
                    <a:pt x="2824" y="12399"/>
                    <a:pt x="3130" y="12399"/>
                  </a:cubicBezTo>
                  <a:cubicBezTo>
                    <a:pt x="3846" y="12399"/>
                    <a:pt x="4639" y="12088"/>
                    <a:pt x="5423" y="11487"/>
                  </a:cubicBezTo>
                  <a:cubicBezTo>
                    <a:pt x="6544" y="10629"/>
                    <a:pt x="7556" y="9249"/>
                    <a:pt x="8235" y="7650"/>
                  </a:cubicBezTo>
                  <a:cubicBezTo>
                    <a:pt x="8915" y="6052"/>
                    <a:pt x="9209" y="4366"/>
                    <a:pt x="9050" y="2964"/>
                  </a:cubicBezTo>
                  <a:cubicBezTo>
                    <a:pt x="8892" y="1561"/>
                    <a:pt x="8295" y="557"/>
                    <a:pt x="7390" y="172"/>
                  </a:cubicBezTo>
                  <a:cubicBezTo>
                    <a:pt x="7119" y="57"/>
                    <a:pt x="6828" y="0"/>
                    <a:pt x="652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481;p104">
              <a:extLst>
                <a:ext uri="{FF2B5EF4-FFF2-40B4-BE49-F238E27FC236}">
                  <a16:creationId xmlns:a16="http://schemas.microsoft.com/office/drawing/2014/main" id="{2DB2A962-5B51-CB4E-8E4F-3D13BD64646D}"/>
                </a:ext>
              </a:extLst>
            </p:cNvPr>
            <p:cNvSpPr/>
            <p:nvPr/>
          </p:nvSpPr>
          <p:spPr>
            <a:xfrm>
              <a:off x="5380850" y="2232450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6521" y="0"/>
                  </a:moveTo>
                  <a:cubicBezTo>
                    <a:pt x="5806" y="0"/>
                    <a:pt x="5013" y="310"/>
                    <a:pt x="4229" y="912"/>
                  </a:cubicBezTo>
                  <a:cubicBezTo>
                    <a:pt x="3108" y="1770"/>
                    <a:pt x="2096" y="3150"/>
                    <a:pt x="1416" y="4749"/>
                  </a:cubicBezTo>
                  <a:cubicBezTo>
                    <a:pt x="0" y="8077"/>
                    <a:pt x="378" y="11425"/>
                    <a:pt x="2261" y="12226"/>
                  </a:cubicBezTo>
                  <a:cubicBezTo>
                    <a:pt x="2532" y="12342"/>
                    <a:pt x="2824" y="12399"/>
                    <a:pt x="3130" y="12399"/>
                  </a:cubicBezTo>
                  <a:cubicBezTo>
                    <a:pt x="3846" y="12399"/>
                    <a:pt x="4639" y="12088"/>
                    <a:pt x="5423" y="11487"/>
                  </a:cubicBezTo>
                  <a:cubicBezTo>
                    <a:pt x="6544" y="10629"/>
                    <a:pt x="7556" y="9249"/>
                    <a:pt x="8235" y="7650"/>
                  </a:cubicBezTo>
                  <a:cubicBezTo>
                    <a:pt x="8915" y="6052"/>
                    <a:pt x="9209" y="4366"/>
                    <a:pt x="9050" y="2964"/>
                  </a:cubicBezTo>
                  <a:cubicBezTo>
                    <a:pt x="8892" y="1561"/>
                    <a:pt x="8295" y="557"/>
                    <a:pt x="7390" y="172"/>
                  </a:cubicBezTo>
                  <a:cubicBezTo>
                    <a:pt x="7119" y="57"/>
                    <a:pt x="6828" y="0"/>
                    <a:pt x="65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82;p104">
              <a:extLst>
                <a:ext uri="{FF2B5EF4-FFF2-40B4-BE49-F238E27FC236}">
                  <a16:creationId xmlns:a16="http://schemas.microsoft.com/office/drawing/2014/main" id="{3BDFB974-4011-8242-869C-9E3F491B0D8D}"/>
                </a:ext>
              </a:extLst>
            </p:cNvPr>
            <p:cNvSpPr/>
            <p:nvPr/>
          </p:nvSpPr>
          <p:spPr>
            <a:xfrm>
              <a:off x="543230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5596" y="0"/>
                  </a:moveTo>
                  <a:lnTo>
                    <a:pt x="0" y="11833"/>
                  </a:lnTo>
                  <a:lnTo>
                    <a:pt x="2240" y="13122"/>
                  </a:lnTo>
                  <a:lnTo>
                    <a:pt x="7849" y="131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83;p104">
              <a:extLst>
                <a:ext uri="{FF2B5EF4-FFF2-40B4-BE49-F238E27FC236}">
                  <a16:creationId xmlns:a16="http://schemas.microsoft.com/office/drawing/2014/main" id="{B45F6390-C3A8-B648-9C6A-105E4E2F2D29}"/>
                </a:ext>
              </a:extLst>
            </p:cNvPr>
            <p:cNvSpPr/>
            <p:nvPr/>
          </p:nvSpPr>
          <p:spPr>
            <a:xfrm>
              <a:off x="543230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5596" y="0"/>
                  </a:moveTo>
                  <a:lnTo>
                    <a:pt x="0" y="11833"/>
                  </a:lnTo>
                  <a:lnTo>
                    <a:pt x="2240" y="13122"/>
                  </a:lnTo>
                  <a:lnTo>
                    <a:pt x="7849" y="1317"/>
                  </a:lnTo>
                  <a:lnTo>
                    <a:pt x="55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484;p104">
              <a:extLst>
                <a:ext uri="{FF2B5EF4-FFF2-40B4-BE49-F238E27FC236}">
                  <a16:creationId xmlns:a16="http://schemas.microsoft.com/office/drawing/2014/main" id="{C55A6917-4BE5-AD41-94D4-C38034600E30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85;p104">
              <a:extLst>
                <a:ext uri="{FF2B5EF4-FFF2-40B4-BE49-F238E27FC236}">
                  <a16:creationId xmlns:a16="http://schemas.microsoft.com/office/drawing/2014/main" id="{9FD93036-84AA-FA47-A418-8E2E241B0D70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86;p104">
              <a:extLst>
                <a:ext uri="{FF2B5EF4-FFF2-40B4-BE49-F238E27FC236}">
                  <a16:creationId xmlns:a16="http://schemas.microsoft.com/office/drawing/2014/main" id="{DB44F09F-6067-6340-820B-F1C433F01062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87;p104">
              <a:extLst>
                <a:ext uri="{FF2B5EF4-FFF2-40B4-BE49-F238E27FC236}">
                  <a16:creationId xmlns:a16="http://schemas.microsoft.com/office/drawing/2014/main" id="{90C5872B-0521-BA4D-84EB-7B807B19C114}"/>
                </a:ext>
              </a:extLst>
            </p:cNvPr>
            <p:cNvSpPr/>
            <p:nvPr/>
          </p:nvSpPr>
          <p:spPr>
            <a:xfrm>
              <a:off x="5498625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1" y="1"/>
                  </a:moveTo>
                  <a:lnTo>
                    <a:pt x="24" y="1206"/>
                  </a:lnTo>
                  <a:lnTo>
                    <a:pt x="2267" y="2500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88;p104">
              <a:extLst>
                <a:ext uri="{FF2B5EF4-FFF2-40B4-BE49-F238E27FC236}">
                  <a16:creationId xmlns:a16="http://schemas.microsoft.com/office/drawing/2014/main" id="{AA70E949-3F55-4248-8956-A67700484EF8}"/>
                </a:ext>
              </a:extLst>
            </p:cNvPr>
            <p:cNvSpPr/>
            <p:nvPr/>
          </p:nvSpPr>
          <p:spPr>
            <a:xfrm>
              <a:off x="5533425" y="2515625"/>
              <a:ext cx="49725" cy="105800"/>
            </a:xfrm>
            <a:custGeom>
              <a:avLst/>
              <a:gdLst/>
              <a:ahLst/>
              <a:cxnLst/>
              <a:rect l="l" t="t" r="r" b="b"/>
              <a:pathLst>
                <a:path w="1989" h="4232" extrusionOk="0">
                  <a:moveTo>
                    <a:pt x="1988" y="0"/>
                  </a:moveTo>
                  <a:lnTo>
                    <a:pt x="0" y="1145"/>
                  </a:lnTo>
                  <a:lnTo>
                    <a:pt x="0" y="2277"/>
                  </a:lnTo>
                  <a:lnTo>
                    <a:pt x="833" y="4138"/>
                  </a:lnTo>
                  <a:cubicBezTo>
                    <a:pt x="857" y="4201"/>
                    <a:pt x="913" y="4232"/>
                    <a:pt x="969" y="4232"/>
                  </a:cubicBezTo>
                  <a:cubicBezTo>
                    <a:pt x="1024" y="4232"/>
                    <a:pt x="1080" y="4201"/>
                    <a:pt x="1104" y="4138"/>
                  </a:cubicBezTo>
                  <a:lnTo>
                    <a:pt x="1988" y="1145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89;p104">
              <a:extLst>
                <a:ext uri="{FF2B5EF4-FFF2-40B4-BE49-F238E27FC236}">
                  <a16:creationId xmlns:a16="http://schemas.microsoft.com/office/drawing/2014/main" id="{2853B5CE-060D-A443-ABF0-1F7292264828}"/>
                </a:ext>
              </a:extLst>
            </p:cNvPr>
            <p:cNvSpPr/>
            <p:nvPr/>
          </p:nvSpPr>
          <p:spPr>
            <a:xfrm>
              <a:off x="5476750" y="2482900"/>
              <a:ext cx="49625" cy="105725"/>
            </a:xfrm>
            <a:custGeom>
              <a:avLst/>
              <a:gdLst/>
              <a:ahLst/>
              <a:cxnLst/>
              <a:rect l="l" t="t" r="r" b="b"/>
              <a:pathLst>
                <a:path w="1985" h="4229" extrusionOk="0">
                  <a:moveTo>
                    <a:pt x="1984" y="1"/>
                  </a:moveTo>
                  <a:lnTo>
                    <a:pt x="1" y="1146"/>
                  </a:lnTo>
                  <a:lnTo>
                    <a:pt x="1" y="2273"/>
                  </a:lnTo>
                  <a:lnTo>
                    <a:pt x="834" y="4135"/>
                  </a:lnTo>
                  <a:cubicBezTo>
                    <a:pt x="857" y="4197"/>
                    <a:pt x="913" y="4229"/>
                    <a:pt x="969" y="4229"/>
                  </a:cubicBezTo>
                  <a:cubicBezTo>
                    <a:pt x="1024" y="4229"/>
                    <a:pt x="1080" y="4197"/>
                    <a:pt x="1103" y="4135"/>
                  </a:cubicBezTo>
                  <a:lnTo>
                    <a:pt x="1984" y="1146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90;p104">
              <a:extLst>
                <a:ext uri="{FF2B5EF4-FFF2-40B4-BE49-F238E27FC236}">
                  <a16:creationId xmlns:a16="http://schemas.microsoft.com/office/drawing/2014/main" id="{888590CD-D089-514B-A44B-9E33726691AB}"/>
                </a:ext>
              </a:extLst>
            </p:cNvPr>
            <p:cNvSpPr/>
            <p:nvPr/>
          </p:nvSpPr>
          <p:spPr>
            <a:xfrm>
              <a:off x="5476750" y="2482900"/>
              <a:ext cx="49625" cy="105725"/>
            </a:xfrm>
            <a:custGeom>
              <a:avLst/>
              <a:gdLst/>
              <a:ahLst/>
              <a:cxnLst/>
              <a:rect l="l" t="t" r="r" b="b"/>
              <a:pathLst>
                <a:path w="1985" h="4229" extrusionOk="0">
                  <a:moveTo>
                    <a:pt x="1984" y="1"/>
                  </a:moveTo>
                  <a:lnTo>
                    <a:pt x="1" y="1146"/>
                  </a:lnTo>
                  <a:lnTo>
                    <a:pt x="1" y="2273"/>
                  </a:lnTo>
                  <a:lnTo>
                    <a:pt x="834" y="4135"/>
                  </a:lnTo>
                  <a:cubicBezTo>
                    <a:pt x="857" y="4197"/>
                    <a:pt x="913" y="4229"/>
                    <a:pt x="969" y="4229"/>
                  </a:cubicBezTo>
                  <a:cubicBezTo>
                    <a:pt x="1024" y="4229"/>
                    <a:pt x="1080" y="4197"/>
                    <a:pt x="1103" y="4135"/>
                  </a:cubicBezTo>
                  <a:lnTo>
                    <a:pt x="1984" y="1146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91;p104">
              <a:extLst>
                <a:ext uri="{FF2B5EF4-FFF2-40B4-BE49-F238E27FC236}">
                  <a16:creationId xmlns:a16="http://schemas.microsoft.com/office/drawing/2014/main" id="{D097B6F7-957F-E445-9ED3-1EA84751247A}"/>
                </a:ext>
              </a:extLst>
            </p:cNvPr>
            <p:cNvSpPr/>
            <p:nvPr/>
          </p:nvSpPr>
          <p:spPr>
            <a:xfrm>
              <a:off x="5451625" y="2265125"/>
              <a:ext cx="213350" cy="310075"/>
            </a:xfrm>
            <a:custGeom>
              <a:avLst/>
              <a:gdLst/>
              <a:ahLst/>
              <a:cxnLst/>
              <a:rect l="l" t="t" r="r" b="b"/>
              <a:pathLst>
                <a:path w="8534" h="12403" extrusionOk="0">
                  <a:moveTo>
                    <a:pt x="5959" y="1"/>
                  </a:moveTo>
                  <a:cubicBezTo>
                    <a:pt x="5439" y="1"/>
                    <a:pt x="4866" y="166"/>
                    <a:pt x="4264" y="514"/>
                  </a:cubicBezTo>
                  <a:cubicBezTo>
                    <a:pt x="1909" y="1878"/>
                    <a:pt x="1" y="5523"/>
                    <a:pt x="1" y="8665"/>
                  </a:cubicBezTo>
                  <a:cubicBezTo>
                    <a:pt x="1" y="11006"/>
                    <a:pt x="1056" y="12403"/>
                    <a:pt x="2569" y="12403"/>
                  </a:cubicBezTo>
                  <a:cubicBezTo>
                    <a:pt x="3088" y="12403"/>
                    <a:pt x="3661" y="12239"/>
                    <a:pt x="4264" y="11892"/>
                  </a:cubicBezTo>
                  <a:cubicBezTo>
                    <a:pt x="6624" y="10533"/>
                    <a:pt x="8533" y="6882"/>
                    <a:pt x="8533" y="3741"/>
                  </a:cubicBezTo>
                  <a:cubicBezTo>
                    <a:pt x="8533" y="1401"/>
                    <a:pt x="7473" y="1"/>
                    <a:pt x="5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92;p104">
              <a:extLst>
                <a:ext uri="{FF2B5EF4-FFF2-40B4-BE49-F238E27FC236}">
                  <a16:creationId xmlns:a16="http://schemas.microsoft.com/office/drawing/2014/main" id="{B0D816E3-4BC9-624A-875F-0CE3BF0D951F}"/>
                </a:ext>
              </a:extLst>
            </p:cNvPr>
            <p:cNvSpPr/>
            <p:nvPr/>
          </p:nvSpPr>
          <p:spPr>
            <a:xfrm>
              <a:off x="5531250" y="2324750"/>
              <a:ext cx="84350" cy="163250"/>
            </a:xfrm>
            <a:custGeom>
              <a:avLst/>
              <a:gdLst/>
              <a:ahLst/>
              <a:cxnLst/>
              <a:rect l="l" t="t" r="r" b="b"/>
              <a:pathLst>
                <a:path w="3374" h="6530" extrusionOk="0">
                  <a:moveTo>
                    <a:pt x="1922" y="1"/>
                  </a:moveTo>
                  <a:cubicBezTo>
                    <a:pt x="1883" y="1"/>
                    <a:pt x="1841" y="13"/>
                    <a:pt x="1797" y="39"/>
                  </a:cubicBezTo>
                  <a:cubicBezTo>
                    <a:pt x="1638" y="148"/>
                    <a:pt x="1528" y="315"/>
                    <a:pt x="1494" y="504"/>
                  </a:cubicBezTo>
                  <a:lnTo>
                    <a:pt x="1369" y="1157"/>
                  </a:lnTo>
                  <a:cubicBezTo>
                    <a:pt x="1354" y="1215"/>
                    <a:pt x="1336" y="1272"/>
                    <a:pt x="1312" y="1329"/>
                  </a:cubicBezTo>
                  <a:lnTo>
                    <a:pt x="521" y="3143"/>
                  </a:lnTo>
                  <a:cubicBezTo>
                    <a:pt x="277" y="3463"/>
                    <a:pt x="101" y="3826"/>
                    <a:pt x="0" y="4214"/>
                  </a:cubicBezTo>
                  <a:lnTo>
                    <a:pt x="0" y="6352"/>
                  </a:lnTo>
                  <a:cubicBezTo>
                    <a:pt x="0" y="6462"/>
                    <a:pt x="126" y="6529"/>
                    <a:pt x="237" y="6529"/>
                  </a:cubicBezTo>
                  <a:cubicBezTo>
                    <a:pt x="275" y="6529"/>
                    <a:pt x="311" y="6521"/>
                    <a:pt x="340" y="6505"/>
                  </a:cubicBezTo>
                  <a:lnTo>
                    <a:pt x="1815" y="5695"/>
                  </a:lnTo>
                  <a:lnTo>
                    <a:pt x="2807" y="5140"/>
                  </a:lnTo>
                  <a:cubicBezTo>
                    <a:pt x="3019" y="4994"/>
                    <a:pt x="3150" y="4757"/>
                    <a:pt x="3160" y="4498"/>
                  </a:cubicBezTo>
                  <a:cubicBezTo>
                    <a:pt x="3160" y="4314"/>
                    <a:pt x="3081" y="4209"/>
                    <a:pt x="2959" y="4209"/>
                  </a:cubicBezTo>
                  <a:cubicBezTo>
                    <a:pt x="2952" y="4209"/>
                    <a:pt x="2944" y="4209"/>
                    <a:pt x="2937" y="4210"/>
                  </a:cubicBezTo>
                  <a:cubicBezTo>
                    <a:pt x="3114" y="4052"/>
                    <a:pt x="3221" y="3828"/>
                    <a:pt x="3230" y="3591"/>
                  </a:cubicBezTo>
                  <a:cubicBezTo>
                    <a:pt x="3241" y="3484"/>
                    <a:pt x="3197" y="3379"/>
                    <a:pt x="3113" y="3311"/>
                  </a:cubicBezTo>
                  <a:cubicBezTo>
                    <a:pt x="3243" y="3151"/>
                    <a:pt x="3319" y="2954"/>
                    <a:pt x="3328" y="2748"/>
                  </a:cubicBezTo>
                  <a:cubicBezTo>
                    <a:pt x="3327" y="2549"/>
                    <a:pt x="3239" y="2445"/>
                    <a:pt x="3111" y="2445"/>
                  </a:cubicBezTo>
                  <a:cubicBezTo>
                    <a:pt x="3090" y="2445"/>
                    <a:pt x="3067" y="2448"/>
                    <a:pt x="3043" y="2454"/>
                  </a:cubicBezTo>
                  <a:cubicBezTo>
                    <a:pt x="3246" y="2274"/>
                    <a:pt x="3366" y="2018"/>
                    <a:pt x="3374" y="1746"/>
                  </a:cubicBezTo>
                  <a:cubicBezTo>
                    <a:pt x="3374" y="1528"/>
                    <a:pt x="3273" y="1397"/>
                    <a:pt x="3131" y="1397"/>
                  </a:cubicBezTo>
                  <a:cubicBezTo>
                    <a:pt x="3083" y="1397"/>
                    <a:pt x="3030" y="1412"/>
                    <a:pt x="2974" y="1444"/>
                  </a:cubicBezTo>
                  <a:lnTo>
                    <a:pt x="1782" y="2132"/>
                  </a:lnTo>
                  <a:cubicBezTo>
                    <a:pt x="1826" y="2062"/>
                    <a:pt x="1859" y="1985"/>
                    <a:pt x="1879" y="1905"/>
                  </a:cubicBezTo>
                  <a:lnTo>
                    <a:pt x="1950" y="1630"/>
                  </a:lnTo>
                  <a:cubicBezTo>
                    <a:pt x="2064" y="1181"/>
                    <a:pt x="2117" y="721"/>
                    <a:pt x="2108" y="258"/>
                  </a:cubicBezTo>
                  <a:cubicBezTo>
                    <a:pt x="2108" y="97"/>
                    <a:pt x="2029" y="1"/>
                    <a:pt x="19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93;p104">
              <a:extLst>
                <a:ext uri="{FF2B5EF4-FFF2-40B4-BE49-F238E27FC236}">
                  <a16:creationId xmlns:a16="http://schemas.microsoft.com/office/drawing/2014/main" id="{28CB159C-F194-8F48-ABA3-697AE8140F20}"/>
                </a:ext>
              </a:extLst>
            </p:cNvPr>
            <p:cNvSpPr/>
            <p:nvPr/>
          </p:nvSpPr>
          <p:spPr>
            <a:xfrm>
              <a:off x="5492125" y="2429775"/>
              <a:ext cx="28875" cy="91775"/>
            </a:xfrm>
            <a:custGeom>
              <a:avLst/>
              <a:gdLst/>
              <a:ahLst/>
              <a:cxnLst/>
              <a:rect l="l" t="t" r="r" b="b"/>
              <a:pathLst>
                <a:path w="1155" h="3671" extrusionOk="0">
                  <a:moveTo>
                    <a:pt x="1039" y="0"/>
                  </a:moveTo>
                  <a:cubicBezTo>
                    <a:pt x="1020" y="0"/>
                    <a:pt x="999" y="6"/>
                    <a:pt x="978" y="18"/>
                  </a:cubicBezTo>
                  <a:lnTo>
                    <a:pt x="84" y="590"/>
                  </a:lnTo>
                  <a:cubicBezTo>
                    <a:pt x="1" y="637"/>
                    <a:pt x="28" y="767"/>
                    <a:pt x="28" y="878"/>
                  </a:cubicBezTo>
                  <a:lnTo>
                    <a:pt x="28" y="3536"/>
                  </a:lnTo>
                  <a:cubicBezTo>
                    <a:pt x="42" y="3620"/>
                    <a:pt x="27" y="3670"/>
                    <a:pt x="54" y="3670"/>
                  </a:cubicBezTo>
                  <a:cubicBezTo>
                    <a:pt x="63" y="3670"/>
                    <a:pt x="77" y="3665"/>
                    <a:pt x="98" y="3653"/>
                  </a:cubicBezTo>
                  <a:lnTo>
                    <a:pt x="1028" y="3085"/>
                  </a:lnTo>
                  <a:cubicBezTo>
                    <a:pt x="1111" y="3013"/>
                    <a:pt x="1154" y="2906"/>
                    <a:pt x="1145" y="2797"/>
                  </a:cubicBezTo>
                  <a:lnTo>
                    <a:pt x="1145" y="134"/>
                  </a:lnTo>
                  <a:cubicBezTo>
                    <a:pt x="1145" y="51"/>
                    <a:pt x="1098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94;p104">
              <a:extLst>
                <a:ext uri="{FF2B5EF4-FFF2-40B4-BE49-F238E27FC236}">
                  <a16:creationId xmlns:a16="http://schemas.microsoft.com/office/drawing/2014/main" id="{1A8B68E5-00AF-8448-A6B9-0CD3629F29F8}"/>
                </a:ext>
              </a:extLst>
            </p:cNvPr>
            <p:cNvSpPr/>
            <p:nvPr/>
          </p:nvSpPr>
          <p:spPr>
            <a:xfrm>
              <a:off x="2028750" y="2232575"/>
              <a:ext cx="230225" cy="309975"/>
            </a:xfrm>
            <a:custGeom>
              <a:avLst/>
              <a:gdLst/>
              <a:ahLst/>
              <a:cxnLst/>
              <a:rect l="l" t="t" r="r" b="b"/>
              <a:pathLst>
                <a:path w="9209" h="12399" extrusionOk="0">
                  <a:moveTo>
                    <a:pt x="3131" y="0"/>
                  </a:moveTo>
                  <a:cubicBezTo>
                    <a:pt x="2825" y="0"/>
                    <a:pt x="2533" y="57"/>
                    <a:pt x="2262" y="173"/>
                  </a:cubicBezTo>
                  <a:cubicBezTo>
                    <a:pt x="378" y="974"/>
                    <a:pt x="0" y="4322"/>
                    <a:pt x="1416" y="7650"/>
                  </a:cubicBezTo>
                  <a:cubicBezTo>
                    <a:pt x="2097" y="9248"/>
                    <a:pt x="3108" y="10629"/>
                    <a:pt x="4228" y="11487"/>
                  </a:cubicBezTo>
                  <a:cubicBezTo>
                    <a:pt x="5013" y="12088"/>
                    <a:pt x="5806" y="12398"/>
                    <a:pt x="6521" y="12398"/>
                  </a:cubicBezTo>
                  <a:cubicBezTo>
                    <a:pt x="6827" y="12398"/>
                    <a:pt x="7119" y="12341"/>
                    <a:pt x="7390" y="12226"/>
                  </a:cubicBezTo>
                  <a:cubicBezTo>
                    <a:pt x="8295" y="11841"/>
                    <a:pt x="8891" y="10837"/>
                    <a:pt x="9050" y="9435"/>
                  </a:cubicBezTo>
                  <a:cubicBezTo>
                    <a:pt x="9208" y="8033"/>
                    <a:pt x="8915" y="6347"/>
                    <a:pt x="8236" y="4748"/>
                  </a:cubicBezTo>
                  <a:cubicBezTo>
                    <a:pt x="7556" y="3150"/>
                    <a:pt x="6544" y="1770"/>
                    <a:pt x="5424" y="912"/>
                  </a:cubicBezTo>
                  <a:cubicBezTo>
                    <a:pt x="4639" y="311"/>
                    <a:pt x="3846" y="0"/>
                    <a:pt x="3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95;p104">
              <a:extLst>
                <a:ext uri="{FF2B5EF4-FFF2-40B4-BE49-F238E27FC236}">
                  <a16:creationId xmlns:a16="http://schemas.microsoft.com/office/drawing/2014/main" id="{12B1F5B3-A0C8-0248-BBFE-D929358BDF1D}"/>
                </a:ext>
              </a:extLst>
            </p:cNvPr>
            <p:cNvSpPr/>
            <p:nvPr/>
          </p:nvSpPr>
          <p:spPr>
            <a:xfrm>
              <a:off x="2022450" y="2239825"/>
              <a:ext cx="196250" cy="328075"/>
            </a:xfrm>
            <a:custGeom>
              <a:avLst/>
              <a:gdLst/>
              <a:ahLst/>
              <a:cxnLst/>
              <a:rect l="l" t="t" r="r" b="b"/>
              <a:pathLst>
                <a:path w="7850" h="13123" extrusionOk="0">
                  <a:moveTo>
                    <a:pt x="2254" y="0"/>
                  </a:moveTo>
                  <a:lnTo>
                    <a:pt x="1" y="1317"/>
                  </a:lnTo>
                  <a:lnTo>
                    <a:pt x="5610" y="13122"/>
                  </a:lnTo>
                  <a:lnTo>
                    <a:pt x="7849" y="11833"/>
                  </a:lnTo>
                  <a:lnTo>
                    <a:pt x="2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96;p104">
              <a:extLst>
                <a:ext uri="{FF2B5EF4-FFF2-40B4-BE49-F238E27FC236}">
                  <a16:creationId xmlns:a16="http://schemas.microsoft.com/office/drawing/2014/main" id="{FAE45788-0C59-D74E-8B1F-FF2AE186C1C2}"/>
                </a:ext>
              </a:extLst>
            </p:cNvPr>
            <p:cNvSpPr/>
            <p:nvPr/>
          </p:nvSpPr>
          <p:spPr>
            <a:xfrm>
              <a:off x="2095650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0" y="1"/>
                  </a:moveTo>
                  <a:lnTo>
                    <a:pt x="0" y="2500"/>
                  </a:lnTo>
                  <a:lnTo>
                    <a:pt x="2244" y="1206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97;p104">
              <a:extLst>
                <a:ext uri="{FF2B5EF4-FFF2-40B4-BE49-F238E27FC236}">
                  <a16:creationId xmlns:a16="http://schemas.microsoft.com/office/drawing/2014/main" id="{574A3468-B344-AC42-943E-A0564FBF0F71}"/>
                </a:ext>
              </a:extLst>
            </p:cNvPr>
            <p:cNvSpPr/>
            <p:nvPr/>
          </p:nvSpPr>
          <p:spPr>
            <a:xfrm>
              <a:off x="2095650" y="2557875"/>
              <a:ext cx="56700" cy="62525"/>
            </a:xfrm>
            <a:custGeom>
              <a:avLst/>
              <a:gdLst/>
              <a:ahLst/>
              <a:cxnLst/>
              <a:rect l="l" t="t" r="r" b="b"/>
              <a:pathLst>
                <a:path w="2268" h="2501" extrusionOk="0">
                  <a:moveTo>
                    <a:pt x="0" y="1"/>
                  </a:moveTo>
                  <a:lnTo>
                    <a:pt x="0" y="2500"/>
                  </a:lnTo>
                  <a:lnTo>
                    <a:pt x="2244" y="1206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98;p104">
              <a:extLst>
                <a:ext uri="{FF2B5EF4-FFF2-40B4-BE49-F238E27FC236}">
                  <a16:creationId xmlns:a16="http://schemas.microsoft.com/office/drawing/2014/main" id="{87903D69-D3C0-B84E-99A8-1CBCE85768B8}"/>
                </a:ext>
              </a:extLst>
            </p:cNvPr>
            <p:cNvSpPr/>
            <p:nvPr/>
          </p:nvSpPr>
          <p:spPr>
            <a:xfrm>
              <a:off x="2067850" y="2515625"/>
              <a:ext cx="49725" cy="105800"/>
            </a:xfrm>
            <a:custGeom>
              <a:avLst/>
              <a:gdLst/>
              <a:ahLst/>
              <a:cxnLst/>
              <a:rect l="l" t="t" r="r" b="b"/>
              <a:pathLst>
                <a:path w="1989" h="4232" extrusionOk="0">
                  <a:moveTo>
                    <a:pt x="1" y="0"/>
                  </a:moveTo>
                  <a:lnTo>
                    <a:pt x="1" y="1145"/>
                  </a:lnTo>
                  <a:lnTo>
                    <a:pt x="886" y="4138"/>
                  </a:lnTo>
                  <a:cubicBezTo>
                    <a:pt x="909" y="4201"/>
                    <a:pt x="965" y="4232"/>
                    <a:pt x="1020" y="4232"/>
                  </a:cubicBezTo>
                  <a:cubicBezTo>
                    <a:pt x="1076" y="4232"/>
                    <a:pt x="1132" y="4201"/>
                    <a:pt x="1155" y="4138"/>
                  </a:cubicBezTo>
                  <a:lnTo>
                    <a:pt x="1989" y="2277"/>
                  </a:lnTo>
                  <a:lnTo>
                    <a:pt x="1989" y="1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99;p104">
              <a:extLst>
                <a:ext uri="{FF2B5EF4-FFF2-40B4-BE49-F238E27FC236}">
                  <a16:creationId xmlns:a16="http://schemas.microsoft.com/office/drawing/2014/main" id="{A2995152-8D3E-FD41-98EA-28762A3DD7C5}"/>
                </a:ext>
              </a:extLst>
            </p:cNvPr>
            <p:cNvSpPr/>
            <p:nvPr/>
          </p:nvSpPr>
          <p:spPr>
            <a:xfrm>
              <a:off x="2124625" y="2482900"/>
              <a:ext cx="49600" cy="105725"/>
            </a:xfrm>
            <a:custGeom>
              <a:avLst/>
              <a:gdLst/>
              <a:ahLst/>
              <a:cxnLst/>
              <a:rect l="l" t="t" r="r" b="b"/>
              <a:pathLst>
                <a:path w="1984" h="4229" extrusionOk="0">
                  <a:moveTo>
                    <a:pt x="1" y="1"/>
                  </a:moveTo>
                  <a:lnTo>
                    <a:pt x="1" y="1146"/>
                  </a:lnTo>
                  <a:lnTo>
                    <a:pt x="880" y="4135"/>
                  </a:lnTo>
                  <a:cubicBezTo>
                    <a:pt x="904" y="4197"/>
                    <a:pt x="960" y="4229"/>
                    <a:pt x="1015" y="4229"/>
                  </a:cubicBezTo>
                  <a:cubicBezTo>
                    <a:pt x="1071" y="4229"/>
                    <a:pt x="1127" y="4197"/>
                    <a:pt x="1151" y="4135"/>
                  </a:cubicBezTo>
                  <a:lnTo>
                    <a:pt x="1984" y="2273"/>
                  </a:lnTo>
                  <a:lnTo>
                    <a:pt x="1984" y="11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500;p104">
              <a:extLst>
                <a:ext uri="{FF2B5EF4-FFF2-40B4-BE49-F238E27FC236}">
                  <a16:creationId xmlns:a16="http://schemas.microsoft.com/office/drawing/2014/main" id="{E5BE2C02-E2DA-C249-85C7-C4445856ABB5}"/>
                </a:ext>
              </a:extLst>
            </p:cNvPr>
            <p:cNvSpPr/>
            <p:nvPr/>
          </p:nvSpPr>
          <p:spPr>
            <a:xfrm>
              <a:off x="1971775" y="2264975"/>
              <a:ext cx="230800" cy="310625"/>
            </a:xfrm>
            <a:custGeom>
              <a:avLst/>
              <a:gdLst/>
              <a:ahLst/>
              <a:cxnLst/>
              <a:rect l="l" t="t" r="r" b="b"/>
              <a:pathLst>
                <a:path w="9232" h="12425" extrusionOk="0">
                  <a:moveTo>
                    <a:pt x="3139" y="0"/>
                  </a:moveTo>
                  <a:cubicBezTo>
                    <a:pt x="2832" y="0"/>
                    <a:pt x="2539" y="57"/>
                    <a:pt x="2268" y="173"/>
                  </a:cubicBezTo>
                  <a:cubicBezTo>
                    <a:pt x="379" y="977"/>
                    <a:pt x="0" y="4331"/>
                    <a:pt x="1419" y="7667"/>
                  </a:cubicBezTo>
                  <a:cubicBezTo>
                    <a:pt x="2101" y="9269"/>
                    <a:pt x="3115" y="10651"/>
                    <a:pt x="4238" y="11512"/>
                  </a:cubicBezTo>
                  <a:cubicBezTo>
                    <a:pt x="5024" y="12114"/>
                    <a:pt x="5819" y="12425"/>
                    <a:pt x="6536" y="12425"/>
                  </a:cubicBezTo>
                  <a:cubicBezTo>
                    <a:pt x="6843" y="12425"/>
                    <a:pt x="7136" y="12368"/>
                    <a:pt x="7407" y="12252"/>
                  </a:cubicBezTo>
                  <a:cubicBezTo>
                    <a:pt x="8314" y="11866"/>
                    <a:pt x="8913" y="10860"/>
                    <a:pt x="9072" y="9455"/>
                  </a:cubicBezTo>
                  <a:cubicBezTo>
                    <a:pt x="9231" y="8049"/>
                    <a:pt x="8937" y="6360"/>
                    <a:pt x="8255" y="4758"/>
                  </a:cubicBezTo>
                  <a:cubicBezTo>
                    <a:pt x="7574" y="3156"/>
                    <a:pt x="6561" y="1774"/>
                    <a:pt x="5438" y="913"/>
                  </a:cubicBezTo>
                  <a:cubicBezTo>
                    <a:pt x="4651" y="311"/>
                    <a:pt x="3856" y="0"/>
                    <a:pt x="3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01;p104">
              <a:extLst>
                <a:ext uri="{FF2B5EF4-FFF2-40B4-BE49-F238E27FC236}">
                  <a16:creationId xmlns:a16="http://schemas.microsoft.com/office/drawing/2014/main" id="{0767BACD-1993-5041-A768-33CD39D89CE4}"/>
                </a:ext>
              </a:extLst>
            </p:cNvPr>
            <p:cNvSpPr/>
            <p:nvPr/>
          </p:nvSpPr>
          <p:spPr>
            <a:xfrm>
              <a:off x="2018600" y="2376775"/>
              <a:ext cx="148050" cy="150125"/>
            </a:xfrm>
            <a:custGeom>
              <a:avLst/>
              <a:gdLst/>
              <a:ahLst/>
              <a:cxnLst/>
              <a:rect l="l" t="t" r="r" b="b"/>
              <a:pathLst>
                <a:path w="5922" h="6005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949"/>
                    <a:pt x="232" y="1884"/>
                    <a:pt x="615" y="2751"/>
                  </a:cubicBezTo>
                  <a:cubicBezTo>
                    <a:pt x="1074" y="3941"/>
                    <a:pt x="1887" y="4962"/>
                    <a:pt x="2943" y="5676"/>
                  </a:cubicBezTo>
                  <a:cubicBezTo>
                    <a:pt x="3341" y="5899"/>
                    <a:pt x="3716" y="6004"/>
                    <a:pt x="4057" y="6004"/>
                  </a:cubicBezTo>
                  <a:cubicBezTo>
                    <a:pt x="4539" y="6004"/>
                    <a:pt x="4954" y="5796"/>
                    <a:pt x="5271" y="5420"/>
                  </a:cubicBezTo>
                  <a:cubicBezTo>
                    <a:pt x="5704" y="4828"/>
                    <a:pt x="5922" y="4104"/>
                    <a:pt x="5885" y="33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02;p104">
              <a:extLst>
                <a:ext uri="{FF2B5EF4-FFF2-40B4-BE49-F238E27FC236}">
                  <a16:creationId xmlns:a16="http://schemas.microsoft.com/office/drawing/2014/main" id="{DE0D9607-65CF-E84F-9EDD-20E2D4F046A6}"/>
                </a:ext>
              </a:extLst>
            </p:cNvPr>
            <p:cNvSpPr/>
            <p:nvPr/>
          </p:nvSpPr>
          <p:spPr>
            <a:xfrm>
              <a:off x="2018600" y="2376775"/>
              <a:ext cx="148050" cy="150125"/>
            </a:xfrm>
            <a:custGeom>
              <a:avLst/>
              <a:gdLst/>
              <a:ahLst/>
              <a:cxnLst/>
              <a:rect l="l" t="t" r="r" b="b"/>
              <a:pathLst>
                <a:path w="5922" h="6005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949"/>
                    <a:pt x="232" y="1884"/>
                    <a:pt x="615" y="2751"/>
                  </a:cubicBezTo>
                  <a:cubicBezTo>
                    <a:pt x="1074" y="3941"/>
                    <a:pt x="1887" y="4962"/>
                    <a:pt x="2943" y="5676"/>
                  </a:cubicBezTo>
                  <a:cubicBezTo>
                    <a:pt x="3341" y="5899"/>
                    <a:pt x="3716" y="6004"/>
                    <a:pt x="4057" y="6004"/>
                  </a:cubicBezTo>
                  <a:cubicBezTo>
                    <a:pt x="4539" y="6004"/>
                    <a:pt x="4954" y="5796"/>
                    <a:pt x="5271" y="5420"/>
                  </a:cubicBezTo>
                  <a:cubicBezTo>
                    <a:pt x="5704" y="4828"/>
                    <a:pt x="5922" y="4104"/>
                    <a:pt x="5885" y="337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03;p104">
              <a:extLst>
                <a:ext uri="{FF2B5EF4-FFF2-40B4-BE49-F238E27FC236}">
                  <a16:creationId xmlns:a16="http://schemas.microsoft.com/office/drawing/2014/main" id="{DCFBA440-4E16-A44D-B1D2-DFDE8DB55C83}"/>
                </a:ext>
              </a:extLst>
            </p:cNvPr>
            <p:cNvSpPr/>
            <p:nvPr/>
          </p:nvSpPr>
          <p:spPr>
            <a:xfrm>
              <a:off x="2033975" y="2437725"/>
              <a:ext cx="116400" cy="89175"/>
            </a:xfrm>
            <a:custGeom>
              <a:avLst/>
              <a:gdLst/>
              <a:ahLst/>
              <a:cxnLst/>
              <a:rect l="l" t="t" r="r" b="b"/>
              <a:pathLst>
                <a:path w="4656" h="3567" extrusionOk="0">
                  <a:moveTo>
                    <a:pt x="992" y="0"/>
                  </a:moveTo>
                  <a:cubicBezTo>
                    <a:pt x="620" y="0"/>
                    <a:pt x="286" y="108"/>
                    <a:pt x="0" y="313"/>
                  </a:cubicBezTo>
                  <a:cubicBezTo>
                    <a:pt x="459" y="1503"/>
                    <a:pt x="1272" y="2524"/>
                    <a:pt x="2328" y="3238"/>
                  </a:cubicBezTo>
                  <a:cubicBezTo>
                    <a:pt x="2726" y="3461"/>
                    <a:pt x="3101" y="3566"/>
                    <a:pt x="3442" y="3566"/>
                  </a:cubicBezTo>
                  <a:cubicBezTo>
                    <a:pt x="3924" y="3566"/>
                    <a:pt x="4339" y="3358"/>
                    <a:pt x="4656" y="2982"/>
                  </a:cubicBezTo>
                  <a:cubicBezTo>
                    <a:pt x="4130" y="1922"/>
                    <a:pt x="3325" y="1028"/>
                    <a:pt x="2328" y="393"/>
                  </a:cubicBezTo>
                  <a:cubicBezTo>
                    <a:pt x="1844" y="127"/>
                    <a:pt x="1395" y="0"/>
                    <a:pt x="99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04;p104">
              <a:extLst>
                <a:ext uri="{FF2B5EF4-FFF2-40B4-BE49-F238E27FC236}">
                  <a16:creationId xmlns:a16="http://schemas.microsoft.com/office/drawing/2014/main" id="{43C67B21-BA27-4A4C-8C61-2C11D2F28DE5}"/>
                </a:ext>
              </a:extLst>
            </p:cNvPr>
            <p:cNvSpPr/>
            <p:nvPr/>
          </p:nvSpPr>
          <p:spPr>
            <a:xfrm>
              <a:off x="2033975" y="2437725"/>
              <a:ext cx="116400" cy="89175"/>
            </a:xfrm>
            <a:custGeom>
              <a:avLst/>
              <a:gdLst/>
              <a:ahLst/>
              <a:cxnLst/>
              <a:rect l="l" t="t" r="r" b="b"/>
              <a:pathLst>
                <a:path w="4656" h="3567" extrusionOk="0">
                  <a:moveTo>
                    <a:pt x="992" y="0"/>
                  </a:moveTo>
                  <a:cubicBezTo>
                    <a:pt x="620" y="0"/>
                    <a:pt x="286" y="108"/>
                    <a:pt x="0" y="313"/>
                  </a:cubicBezTo>
                  <a:cubicBezTo>
                    <a:pt x="459" y="1503"/>
                    <a:pt x="1272" y="2524"/>
                    <a:pt x="2328" y="3238"/>
                  </a:cubicBezTo>
                  <a:cubicBezTo>
                    <a:pt x="2726" y="3461"/>
                    <a:pt x="3101" y="3566"/>
                    <a:pt x="3442" y="3566"/>
                  </a:cubicBezTo>
                  <a:cubicBezTo>
                    <a:pt x="3924" y="3566"/>
                    <a:pt x="4339" y="3358"/>
                    <a:pt x="4656" y="2982"/>
                  </a:cubicBezTo>
                  <a:cubicBezTo>
                    <a:pt x="4130" y="1922"/>
                    <a:pt x="3325" y="1028"/>
                    <a:pt x="2328" y="393"/>
                  </a:cubicBezTo>
                  <a:cubicBezTo>
                    <a:pt x="1844" y="127"/>
                    <a:pt x="1395" y="0"/>
                    <a:pt x="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05;p104">
              <a:extLst>
                <a:ext uri="{FF2B5EF4-FFF2-40B4-BE49-F238E27FC236}">
                  <a16:creationId xmlns:a16="http://schemas.microsoft.com/office/drawing/2014/main" id="{A8DA84EB-E3C7-104B-9880-CD100078493A}"/>
                </a:ext>
              </a:extLst>
            </p:cNvPr>
            <p:cNvSpPr/>
            <p:nvPr/>
          </p:nvSpPr>
          <p:spPr>
            <a:xfrm>
              <a:off x="2115825" y="2376525"/>
              <a:ext cx="53000" cy="51025"/>
            </a:xfrm>
            <a:custGeom>
              <a:avLst/>
              <a:gdLst/>
              <a:ahLst/>
              <a:cxnLst/>
              <a:rect l="l" t="t" r="r" b="b"/>
              <a:pathLst>
                <a:path w="2120" h="2041" extrusionOk="0">
                  <a:moveTo>
                    <a:pt x="1435" y="1"/>
                  </a:moveTo>
                  <a:cubicBezTo>
                    <a:pt x="1429" y="1"/>
                    <a:pt x="1422" y="1"/>
                    <a:pt x="1414" y="1"/>
                  </a:cubicBezTo>
                  <a:lnTo>
                    <a:pt x="246" y="109"/>
                  </a:lnTo>
                  <a:cubicBezTo>
                    <a:pt x="149" y="118"/>
                    <a:pt x="66" y="181"/>
                    <a:pt x="32" y="272"/>
                  </a:cubicBezTo>
                  <a:cubicBezTo>
                    <a:pt x="0" y="364"/>
                    <a:pt x="25" y="466"/>
                    <a:pt x="97" y="532"/>
                  </a:cubicBezTo>
                  <a:lnTo>
                    <a:pt x="1615" y="1970"/>
                  </a:lnTo>
                  <a:cubicBezTo>
                    <a:pt x="1661" y="2014"/>
                    <a:pt x="1722" y="2039"/>
                    <a:pt x="1787" y="2040"/>
                  </a:cubicBezTo>
                  <a:cubicBezTo>
                    <a:pt x="2011" y="2040"/>
                    <a:pt x="2120" y="1764"/>
                    <a:pt x="1954" y="1612"/>
                  </a:cubicBezTo>
                  <a:lnTo>
                    <a:pt x="833" y="550"/>
                  </a:lnTo>
                  <a:lnTo>
                    <a:pt x="1461" y="495"/>
                  </a:lnTo>
                  <a:lnTo>
                    <a:pt x="1463" y="495"/>
                  </a:lnTo>
                  <a:cubicBezTo>
                    <a:pt x="1599" y="481"/>
                    <a:pt x="1697" y="360"/>
                    <a:pt x="1684" y="224"/>
                  </a:cubicBezTo>
                  <a:cubicBezTo>
                    <a:pt x="1670" y="97"/>
                    <a:pt x="1562" y="1"/>
                    <a:pt x="143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06;p104">
              <a:extLst>
                <a:ext uri="{FF2B5EF4-FFF2-40B4-BE49-F238E27FC236}">
                  <a16:creationId xmlns:a16="http://schemas.microsoft.com/office/drawing/2014/main" id="{2745BE71-BA35-134B-B1D6-DD07926C6A8D}"/>
                </a:ext>
              </a:extLst>
            </p:cNvPr>
            <p:cNvSpPr/>
            <p:nvPr/>
          </p:nvSpPr>
          <p:spPr>
            <a:xfrm>
              <a:off x="2115825" y="2376525"/>
              <a:ext cx="53000" cy="51025"/>
            </a:xfrm>
            <a:custGeom>
              <a:avLst/>
              <a:gdLst/>
              <a:ahLst/>
              <a:cxnLst/>
              <a:rect l="l" t="t" r="r" b="b"/>
              <a:pathLst>
                <a:path w="2120" h="2041" extrusionOk="0">
                  <a:moveTo>
                    <a:pt x="1435" y="1"/>
                  </a:moveTo>
                  <a:cubicBezTo>
                    <a:pt x="1429" y="1"/>
                    <a:pt x="1422" y="1"/>
                    <a:pt x="1414" y="1"/>
                  </a:cubicBezTo>
                  <a:lnTo>
                    <a:pt x="246" y="109"/>
                  </a:lnTo>
                  <a:cubicBezTo>
                    <a:pt x="149" y="118"/>
                    <a:pt x="66" y="181"/>
                    <a:pt x="32" y="272"/>
                  </a:cubicBezTo>
                  <a:cubicBezTo>
                    <a:pt x="0" y="364"/>
                    <a:pt x="25" y="466"/>
                    <a:pt x="97" y="532"/>
                  </a:cubicBezTo>
                  <a:lnTo>
                    <a:pt x="1615" y="1970"/>
                  </a:lnTo>
                  <a:cubicBezTo>
                    <a:pt x="1661" y="2014"/>
                    <a:pt x="1722" y="2039"/>
                    <a:pt x="1787" y="2040"/>
                  </a:cubicBezTo>
                  <a:cubicBezTo>
                    <a:pt x="2011" y="2040"/>
                    <a:pt x="2120" y="1764"/>
                    <a:pt x="1954" y="1612"/>
                  </a:cubicBezTo>
                  <a:lnTo>
                    <a:pt x="833" y="550"/>
                  </a:lnTo>
                  <a:lnTo>
                    <a:pt x="1461" y="495"/>
                  </a:lnTo>
                  <a:lnTo>
                    <a:pt x="1463" y="495"/>
                  </a:lnTo>
                  <a:cubicBezTo>
                    <a:pt x="1599" y="481"/>
                    <a:pt x="1697" y="360"/>
                    <a:pt x="1684" y="224"/>
                  </a:cubicBezTo>
                  <a:cubicBezTo>
                    <a:pt x="1670" y="97"/>
                    <a:pt x="1562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07;p104">
              <a:extLst>
                <a:ext uri="{FF2B5EF4-FFF2-40B4-BE49-F238E27FC236}">
                  <a16:creationId xmlns:a16="http://schemas.microsoft.com/office/drawing/2014/main" id="{2092A188-8D64-A941-98A2-4B85A5010491}"/>
                </a:ext>
              </a:extLst>
            </p:cNvPr>
            <p:cNvSpPr/>
            <p:nvPr/>
          </p:nvSpPr>
          <p:spPr>
            <a:xfrm>
              <a:off x="2017525" y="2309275"/>
              <a:ext cx="52725" cy="48675"/>
            </a:xfrm>
            <a:custGeom>
              <a:avLst/>
              <a:gdLst/>
              <a:ahLst/>
              <a:cxnLst/>
              <a:rect l="l" t="t" r="r" b="b"/>
              <a:pathLst>
                <a:path w="2109" h="1947" extrusionOk="0">
                  <a:moveTo>
                    <a:pt x="679" y="0"/>
                  </a:moveTo>
                  <a:cubicBezTo>
                    <a:pt x="624" y="0"/>
                    <a:pt x="569" y="18"/>
                    <a:pt x="523" y="55"/>
                  </a:cubicBezTo>
                  <a:cubicBezTo>
                    <a:pt x="414" y="143"/>
                    <a:pt x="399" y="304"/>
                    <a:pt x="491" y="410"/>
                  </a:cubicBezTo>
                  <a:lnTo>
                    <a:pt x="1231" y="1342"/>
                  </a:lnTo>
                  <a:lnTo>
                    <a:pt x="388" y="1164"/>
                  </a:lnTo>
                  <a:cubicBezTo>
                    <a:pt x="351" y="1146"/>
                    <a:pt x="313" y="1137"/>
                    <a:pt x="275" y="1137"/>
                  </a:cubicBezTo>
                  <a:cubicBezTo>
                    <a:pt x="164" y="1137"/>
                    <a:pt x="60" y="1212"/>
                    <a:pt x="34" y="1331"/>
                  </a:cubicBezTo>
                  <a:cubicBezTo>
                    <a:pt x="0" y="1486"/>
                    <a:pt x="119" y="1631"/>
                    <a:pt x="275" y="1631"/>
                  </a:cubicBezTo>
                  <a:cubicBezTo>
                    <a:pt x="279" y="1631"/>
                    <a:pt x="282" y="1631"/>
                    <a:pt x="286" y="1631"/>
                  </a:cubicBezTo>
                  <a:lnTo>
                    <a:pt x="1809" y="1946"/>
                  </a:lnTo>
                  <a:lnTo>
                    <a:pt x="1855" y="1946"/>
                  </a:lnTo>
                  <a:cubicBezTo>
                    <a:pt x="1932" y="1945"/>
                    <a:pt x="2005" y="1908"/>
                    <a:pt x="2050" y="1845"/>
                  </a:cubicBezTo>
                  <a:cubicBezTo>
                    <a:pt x="2109" y="1760"/>
                    <a:pt x="2109" y="1646"/>
                    <a:pt x="2050" y="1560"/>
                  </a:cubicBezTo>
                  <a:lnTo>
                    <a:pt x="877" y="99"/>
                  </a:lnTo>
                  <a:cubicBezTo>
                    <a:pt x="828" y="34"/>
                    <a:pt x="754" y="0"/>
                    <a:pt x="67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08;p104">
              <a:extLst>
                <a:ext uri="{FF2B5EF4-FFF2-40B4-BE49-F238E27FC236}">
                  <a16:creationId xmlns:a16="http://schemas.microsoft.com/office/drawing/2014/main" id="{FF6C3C64-A046-1D49-BB91-936ED02334AB}"/>
                </a:ext>
              </a:extLst>
            </p:cNvPr>
            <p:cNvSpPr/>
            <p:nvPr/>
          </p:nvSpPr>
          <p:spPr>
            <a:xfrm>
              <a:off x="2017525" y="2309275"/>
              <a:ext cx="52725" cy="48675"/>
            </a:xfrm>
            <a:custGeom>
              <a:avLst/>
              <a:gdLst/>
              <a:ahLst/>
              <a:cxnLst/>
              <a:rect l="l" t="t" r="r" b="b"/>
              <a:pathLst>
                <a:path w="2109" h="1947" extrusionOk="0">
                  <a:moveTo>
                    <a:pt x="679" y="0"/>
                  </a:moveTo>
                  <a:cubicBezTo>
                    <a:pt x="624" y="0"/>
                    <a:pt x="569" y="18"/>
                    <a:pt x="523" y="55"/>
                  </a:cubicBezTo>
                  <a:cubicBezTo>
                    <a:pt x="414" y="143"/>
                    <a:pt x="399" y="304"/>
                    <a:pt x="491" y="410"/>
                  </a:cubicBezTo>
                  <a:lnTo>
                    <a:pt x="1231" y="1342"/>
                  </a:lnTo>
                  <a:lnTo>
                    <a:pt x="388" y="1164"/>
                  </a:lnTo>
                  <a:cubicBezTo>
                    <a:pt x="351" y="1146"/>
                    <a:pt x="313" y="1137"/>
                    <a:pt x="275" y="1137"/>
                  </a:cubicBezTo>
                  <a:cubicBezTo>
                    <a:pt x="164" y="1137"/>
                    <a:pt x="60" y="1212"/>
                    <a:pt x="34" y="1331"/>
                  </a:cubicBezTo>
                  <a:cubicBezTo>
                    <a:pt x="0" y="1486"/>
                    <a:pt x="119" y="1631"/>
                    <a:pt x="275" y="1631"/>
                  </a:cubicBezTo>
                  <a:cubicBezTo>
                    <a:pt x="279" y="1631"/>
                    <a:pt x="282" y="1631"/>
                    <a:pt x="286" y="1631"/>
                  </a:cubicBezTo>
                  <a:lnTo>
                    <a:pt x="1809" y="1946"/>
                  </a:lnTo>
                  <a:lnTo>
                    <a:pt x="1855" y="1946"/>
                  </a:lnTo>
                  <a:cubicBezTo>
                    <a:pt x="1932" y="1945"/>
                    <a:pt x="2005" y="1908"/>
                    <a:pt x="2050" y="1845"/>
                  </a:cubicBezTo>
                  <a:cubicBezTo>
                    <a:pt x="2109" y="1760"/>
                    <a:pt x="2109" y="1646"/>
                    <a:pt x="2050" y="1560"/>
                  </a:cubicBezTo>
                  <a:lnTo>
                    <a:pt x="877" y="99"/>
                  </a:lnTo>
                  <a:cubicBezTo>
                    <a:pt x="828" y="34"/>
                    <a:pt x="754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09;p104">
              <a:extLst>
                <a:ext uri="{FF2B5EF4-FFF2-40B4-BE49-F238E27FC236}">
                  <a16:creationId xmlns:a16="http://schemas.microsoft.com/office/drawing/2014/main" id="{DB80DFD7-B8A9-C247-A243-5C67A108D5EF}"/>
                </a:ext>
              </a:extLst>
            </p:cNvPr>
            <p:cNvSpPr/>
            <p:nvPr/>
          </p:nvSpPr>
          <p:spPr>
            <a:xfrm>
              <a:off x="5320925" y="3040500"/>
              <a:ext cx="204375" cy="257150"/>
            </a:xfrm>
            <a:custGeom>
              <a:avLst/>
              <a:gdLst/>
              <a:ahLst/>
              <a:cxnLst/>
              <a:rect l="l" t="t" r="r" b="b"/>
              <a:pathLst>
                <a:path w="8175" h="10286" extrusionOk="0">
                  <a:moveTo>
                    <a:pt x="6192" y="0"/>
                  </a:moveTo>
                  <a:lnTo>
                    <a:pt x="2388" y="6177"/>
                  </a:lnTo>
                  <a:lnTo>
                    <a:pt x="1" y="7913"/>
                  </a:lnTo>
                  <a:lnTo>
                    <a:pt x="5" y="7913"/>
                  </a:lnTo>
                  <a:cubicBezTo>
                    <a:pt x="178" y="8347"/>
                    <a:pt x="1089" y="10286"/>
                    <a:pt x="2375" y="10286"/>
                  </a:cubicBezTo>
                  <a:cubicBezTo>
                    <a:pt x="2675" y="10286"/>
                    <a:pt x="2996" y="10180"/>
                    <a:pt x="3333" y="9924"/>
                  </a:cubicBezTo>
                  <a:cubicBezTo>
                    <a:pt x="5480" y="8295"/>
                    <a:pt x="8174" y="931"/>
                    <a:pt x="8174" y="931"/>
                  </a:cubicBezTo>
                  <a:lnTo>
                    <a:pt x="619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10;p104">
              <a:extLst>
                <a:ext uri="{FF2B5EF4-FFF2-40B4-BE49-F238E27FC236}">
                  <a16:creationId xmlns:a16="http://schemas.microsoft.com/office/drawing/2014/main" id="{451E0656-8C01-3B4B-8D02-71EBAD1F8932}"/>
                </a:ext>
              </a:extLst>
            </p:cNvPr>
            <p:cNvSpPr/>
            <p:nvPr/>
          </p:nvSpPr>
          <p:spPr>
            <a:xfrm>
              <a:off x="5203625" y="2868350"/>
              <a:ext cx="192050" cy="408650"/>
            </a:xfrm>
            <a:custGeom>
              <a:avLst/>
              <a:gdLst/>
              <a:ahLst/>
              <a:cxnLst/>
              <a:rect l="l" t="t" r="r" b="b"/>
              <a:pathLst>
                <a:path w="7682" h="16346" extrusionOk="0">
                  <a:moveTo>
                    <a:pt x="0" y="1"/>
                  </a:moveTo>
                  <a:lnTo>
                    <a:pt x="0" y="1"/>
                  </a:lnTo>
                  <a:cubicBezTo>
                    <a:pt x="674" y="249"/>
                    <a:pt x="1294" y="621"/>
                    <a:pt x="1830" y="1100"/>
                  </a:cubicBezTo>
                  <a:cubicBezTo>
                    <a:pt x="2826" y="1942"/>
                    <a:pt x="2546" y="8324"/>
                    <a:pt x="2546" y="8324"/>
                  </a:cubicBezTo>
                  <a:cubicBezTo>
                    <a:pt x="2546" y="8324"/>
                    <a:pt x="3855" y="12765"/>
                    <a:pt x="4292" y="13854"/>
                  </a:cubicBezTo>
                  <a:cubicBezTo>
                    <a:pt x="4785" y="15065"/>
                    <a:pt x="5032" y="15531"/>
                    <a:pt x="5499" y="16033"/>
                  </a:cubicBezTo>
                  <a:cubicBezTo>
                    <a:pt x="5703" y="16252"/>
                    <a:pt x="5894" y="16345"/>
                    <a:pt x="6072" y="16345"/>
                  </a:cubicBezTo>
                  <a:cubicBezTo>
                    <a:pt x="7105" y="16345"/>
                    <a:pt x="7681" y="13194"/>
                    <a:pt x="7681" y="13194"/>
                  </a:cubicBezTo>
                  <a:cubicBezTo>
                    <a:pt x="7681" y="13194"/>
                    <a:pt x="5753" y="6104"/>
                    <a:pt x="4823" y="2920"/>
                  </a:cubicBezTo>
                  <a:cubicBezTo>
                    <a:pt x="3952" y="1"/>
                    <a:pt x="1587" y="12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11;p104">
              <a:extLst>
                <a:ext uri="{FF2B5EF4-FFF2-40B4-BE49-F238E27FC236}">
                  <a16:creationId xmlns:a16="http://schemas.microsoft.com/office/drawing/2014/main" id="{7489E2E4-C272-F846-8EC1-CD729EA38783}"/>
                </a:ext>
              </a:extLst>
            </p:cNvPr>
            <p:cNvSpPr/>
            <p:nvPr/>
          </p:nvSpPr>
          <p:spPr>
            <a:xfrm>
              <a:off x="5203125" y="2867525"/>
              <a:ext cx="179725" cy="319025"/>
            </a:xfrm>
            <a:custGeom>
              <a:avLst/>
              <a:gdLst/>
              <a:ahLst/>
              <a:cxnLst/>
              <a:rect l="l" t="t" r="r" b="b"/>
              <a:pathLst>
                <a:path w="7189" h="12761" extrusionOk="0">
                  <a:moveTo>
                    <a:pt x="634" y="1"/>
                  </a:moveTo>
                  <a:cubicBezTo>
                    <a:pt x="423" y="1"/>
                    <a:pt x="212" y="7"/>
                    <a:pt x="1" y="20"/>
                  </a:cubicBezTo>
                  <a:lnTo>
                    <a:pt x="3408" y="12761"/>
                  </a:lnTo>
                  <a:cubicBezTo>
                    <a:pt x="6397" y="12734"/>
                    <a:pt x="7188" y="11337"/>
                    <a:pt x="7188" y="11337"/>
                  </a:cubicBezTo>
                  <a:cubicBezTo>
                    <a:pt x="7188" y="11337"/>
                    <a:pt x="5239" y="4330"/>
                    <a:pt x="4787" y="2785"/>
                  </a:cubicBezTo>
                  <a:cubicBezTo>
                    <a:pt x="4336" y="1239"/>
                    <a:pt x="3330" y="373"/>
                    <a:pt x="2399" y="150"/>
                  </a:cubicBezTo>
                  <a:cubicBezTo>
                    <a:pt x="1815" y="51"/>
                    <a:pt x="1225" y="1"/>
                    <a:pt x="6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12;p104">
              <a:extLst>
                <a:ext uri="{FF2B5EF4-FFF2-40B4-BE49-F238E27FC236}">
                  <a16:creationId xmlns:a16="http://schemas.microsoft.com/office/drawing/2014/main" id="{97B4BB82-8118-554A-85E1-2C7DE9B557F9}"/>
                </a:ext>
              </a:extLst>
            </p:cNvPr>
            <p:cNvSpPr/>
            <p:nvPr/>
          </p:nvSpPr>
          <p:spPr>
            <a:xfrm>
              <a:off x="5376850" y="2907150"/>
              <a:ext cx="189650" cy="193325"/>
            </a:xfrm>
            <a:custGeom>
              <a:avLst/>
              <a:gdLst/>
              <a:ahLst/>
              <a:cxnLst/>
              <a:rect l="l" t="t" r="r" b="b"/>
              <a:pathLst>
                <a:path w="7586" h="7733" extrusionOk="0">
                  <a:moveTo>
                    <a:pt x="6718" y="0"/>
                  </a:moveTo>
                  <a:cubicBezTo>
                    <a:pt x="6610" y="0"/>
                    <a:pt x="6490" y="7"/>
                    <a:pt x="6357" y="18"/>
                  </a:cubicBezTo>
                  <a:cubicBezTo>
                    <a:pt x="5560" y="88"/>
                    <a:pt x="3638" y="371"/>
                    <a:pt x="3327" y="586"/>
                  </a:cubicBezTo>
                  <a:cubicBezTo>
                    <a:pt x="3014" y="800"/>
                    <a:pt x="2884" y="846"/>
                    <a:pt x="2358" y="1823"/>
                  </a:cubicBezTo>
                  <a:cubicBezTo>
                    <a:pt x="2358" y="1823"/>
                    <a:pt x="2106" y="2336"/>
                    <a:pt x="1701" y="3216"/>
                  </a:cubicBezTo>
                  <a:cubicBezTo>
                    <a:pt x="1156" y="4372"/>
                    <a:pt x="676" y="5558"/>
                    <a:pt x="262" y="6767"/>
                  </a:cubicBezTo>
                  <a:cubicBezTo>
                    <a:pt x="1" y="7622"/>
                    <a:pt x="273" y="7732"/>
                    <a:pt x="578" y="7732"/>
                  </a:cubicBezTo>
                  <a:cubicBezTo>
                    <a:pt x="653" y="7732"/>
                    <a:pt x="730" y="7725"/>
                    <a:pt x="802" y="7722"/>
                  </a:cubicBezTo>
                  <a:cubicBezTo>
                    <a:pt x="1165" y="7704"/>
                    <a:pt x="2399" y="7647"/>
                    <a:pt x="3381" y="7550"/>
                  </a:cubicBezTo>
                  <a:cubicBezTo>
                    <a:pt x="4438" y="7448"/>
                    <a:pt x="4489" y="7140"/>
                    <a:pt x="4736" y="6809"/>
                  </a:cubicBezTo>
                  <a:cubicBezTo>
                    <a:pt x="5766" y="4917"/>
                    <a:pt x="6645" y="2948"/>
                    <a:pt x="7361" y="917"/>
                  </a:cubicBezTo>
                  <a:cubicBezTo>
                    <a:pt x="7586" y="225"/>
                    <a:pt x="7371" y="0"/>
                    <a:pt x="6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13;p104">
              <a:extLst>
                <a:ext uri="{FF2B5EF4-FFF2-40B4-BE49-F238E27FC236}">
                  <a16:creationId xmlns:a16="http://schemas.microsoft.com/office/drawing/2014/main" id="{A9D98FB2-A3E3-9748-8AF0-D9B24BA447F0}"/>
                </a:ext>
              </a:extLst>
            </p:cNvPr>
            <p:cNvSpPr/>
            <p:nvPr/>
          </p:nvSpPr>
          <p:spPr>
            <a:xfrm>
              <a:off x="5385150" y="2965875"/>
              <a:ext cx="178700" cy="105250"/>
            </a:xfrm>
            <a:custGeom>
              <a:avLst/>
              <a:gdLst/>
              <a:ahLst/>
              <a:cxnLst/>
              <a:rect l="l" t="t" r="r" b="b"/>
              <a:pathLst>
                <a:path w="7148" h="4210" extrusionOk="0">
                  <a:moveTo>
                    <a:pt x="6500" y="1"/>
                  </a:moveTo>
                  <a:lnTo>
                    <a:pt x="6151" y="764"/>
                  </a:lnTo>
                  <a:cubicBezTo>
                    <a:pt x="6151" y="764"/>
                    <a:pt x="4291" y="1210"/>
                    <a:pt x="3195" y="1210"/>
                  </a:cubicBezTo>
                  <a:cubicBezTo>
                    <a:pt x="3111" y="1210"/>
                    <a:pt x="3031" y="1208"/>
                    <a:pt x="2957" y="1202"/>
                  </a:cubicBezTo>
                  <a:cubicBezTo>
                    <a:pt x="2206" y="1145"/>
                    <a:pt x="1550" y="1000"/>
                    <a:pt x="1137" y="1000"/>
                  </a:cubicBezTo>
                  <a:cubicBezTo>
                    <a:pt x="979" y="1000"/>
                    <a:pt x="857" y="1021"/>
                    <a:pt x="778" y="1076"/>
                  </a:cubicBezTo>
                  <a:cubicBezTo>
                    <a:pt x="172" y="1504"/>
                    <a:pt x="0" y="3316"/>
                    <a:pt x="1732" y="3977"/>
                  </a:cubicBezTo>
                  <a:cubicBezTo>
                    <a:pt x="2190" y="4150"/>
                    <a:pt x="2736" y="4210"/>
                    <a:pt x="3273" y="4210"/>
                  </a:cubicBezTo>
                  <a:cubicBezTo>
                    <a:pt x="4464" y="4210"/>
                    <a:pt x="5605" y="3916"/>
                    <a:pt x="5605" y="3916"/>
                  </a:cubicBezTo>
                  <a:cubicBezTo>
                    <a:pt x="5997" y="2185"/>
                    <a:pt x="7147" y="587"/>
                    <a:pt x="650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514;p104">
              <a:extLst>
                <a:ext uri="{FF2B5EF4-FFF2-40B4-BE49-F238E27FC236}">
                  <a16:creationId xmlns:a16="http://schemas.microsoft.com/office/drawing/2014/main" id="{9BAB3552-579F-6F45-A6F3-1BE56304F651}"/>
                </a:ext>
              </a:extLst>
            </p:cNvPr>
            <p:cNvSpPr/>
            <p:nvPr/>
          </p:nvSpPr>
          <p:spPr>
            <a:xfrm>
              <a:off x="4976325" y="2482450"/>
              <a:ext cx="353100" cy="330325"/>
            </a:xfrm>
            <a:custGeom>
              <a:avLst/>
              <a:gdLst/>
              <a:ahLst/>
              <a:cxnLst/>
              <a:rect l="l" t="t" r="r" b="b"/>
              <a:pathLst>
                <a:path w="14124" h="13213" extrusionOk="0">
                  <a:moveTo>
                    <a:pt x="7062" y="1"/>
                  </a:moveTo>
                  <a:cubicBezTo>
                    <a:pt x="3162" y="1"/>
                    <a:pt x="0" y="3163"/>
                    <a:pt x="0" y="7063"/>
                  </a:cubicBezTo>
                  <a:lnTo>
                    <a:pt x="0" y="7067"/>
                  </a:lnTo>
                  <a:cubicBezTo>
                    <a:pt x="4" y="10462"/>
                    <a:pt x="2756" y="13212"/>
                    <a:pt x="6150" y="13212"/>
                  </a:cubicBezTo>
                  <a:cubicBezTo>
                    <a:pt x="6152" y="13212"/>
                    <a:pt x="6153" y="13212"/>
                    <a:pt x="6154" y="13212"/>
                  </a:cubicBezTo>
                  <a:lnTo>
                    <a:pt x="7975" y="13212"/>
                  </a:lnTo>
                  <a:cubicBezTo>
                    <a:pt x="11371" y="13212"/>
                    <a:pt x="14123" y="10459"/>
                    <a:pt x="14123" y="7063"/>
                  </a:cubicBezTo>
                  <a:cubicBezTo>
                    <a:pt x="14123" y="3163"/>
                    <a:pt x="10962" y="1"/>
                    <a:pt x="7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515;p104">
              <a:extLst>
                <a:ext uri="{FF2B5EF4-FFF2-40B4-BE49-F238E27FC236}">
                  <a16:creationId xmlns:a16="http://schemas.microsoft.com/office/drawing/2014/main" id="{EC3FED18-03CC-F04D-AEF9-3DC10F6AF7B1}"/>
                </a:ext>
              </a:extLst>
            </p:cNvPr>
            <p:cNvSpPr/>
            <p:nvPr/>
          </p:nvSpPr>
          <p:spPr>
            <a:xfrm>
              <a:off x="4891850" y="2594400"/>
              <a:ext cx="108025" cy="312725"/>
            </a:xfrm>
            <a:custGeom>
              <a:avLst/>
              <a:gdLst/>
              <a:ahLst/>
              <a:cxnLst/>
              <a:rect l="l" t="t" r="r" b="b"/>
              <a:pathLst>
                <a:path w="4321" h="12509" extrusionOk="0">
                  <a:moveTo>
                    <a:pt x="4320" y="0"/>
                  </a:moveTo>
                  <a:cubicBezTo>
                    <a:pt x="1935" y="0"/>
                    <a:pt x="0" y="1935"/>
                    <a:pt x="0" y="4320"/>
                  </a:cubicBezTo>
                  <a:lnTo>
                    <a:pt x="0" y="12509"/>
                  </a:lnTo>
                  <a:cubicBezTo>
                    <a:pt x="2384" y="12509"/>
                    <a:pt x="4318" y="10578"/>
                    <a:pt x="4320" y="8194"/>
                  </a:cubicBezTo>
                  <a:lnTo>
                    <a:pt x="43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516;p104">
              <a:extLst>
                <a:ext uri="{FF2B5EF4-FFF2-40B4-BE49-F238E27FC236}">
                  <a16:creationId xmlns:a16="http://schemas.microsoft.com/office/drawing/2014/main" id="{04B9C213-7DAB-504D-8F14-CE5665C4F11A}"/>
                </a:ext>
              </a:extLst>
            </p:cNvPr>
            <p:cNvSpPr/>
            <p:nvPr/>
          </p:nvSpPr>
          <p:spPr>
            <a:xfrm>
              <a:off x="5067175" y="4405925"/>
              <a:ext cx="249575" cy="211000"/>
            </a:xfrm>
            <a:custGeom>
              <a:avLst/>
              <a:gdLst/>
              <a:ahLst/>
              <a:cxnLst/>
              <a:rect l="l" t="t" r="r" b="b"/>
              <a:pathLst>
                <a:path w="9983" h="8440" extrusionOk="0">
                  <a:moveTo>
                    <a:pt x="1618" y="0"/>
                  </a:moveTo>
                  <a:cubicBezTo>
                    <a:pt x="1340" y="0"/>
                    <a:pt x="764" y="1106"/>
                    <a:pt x="370" y="1835"/>
                  </a:cubicBezTo>
                  <a:cubicBezTo>
                    <a:pt x="0" y="2390"/>
                    <a:pt x="74" y="3129"/>
                    <a:pt x="547" y="3600"/>
                  </a:cubicBezTo>
                  <a:cubicBezTo>
                    <a:pt x="845" y="4005"/>
                    <a:pt x="1338" y="4204"/>
                    <a:pt x="2214" y="4601"/>
                  </a:cubicBezTo>
                  <a:cubicBezTo>
                    <a:pt x="2982" y="4927"/>
                    <a:pt x="4276" y="7226"/>
                    <a:pt x="5207" y="7719"/>
                  </a:cubicBezTo>
                  <a:cubicBezTo>
                    <a:pt x="6046" y="8195"/>
                    <a:pt x="6989" y="8440"/>
                    <a:pt x="7940" y="8440"/>
                  </a:cubicBezTo>
                  <a:cubicBezTo>
                    <a:pt x="8378" y="8440"/>
                    <a:pt x="8819" y="8388"/>
                    <a:pt x="9252" y="8282"/>
                  </a:cubicBezTo>
                  <a:cubicBezTo>
                    <a:pt x="9983" y="8045"/>
                    <a:pt x="9964" y="7384"/>
                    <a:pt x="9452" y="6919"/>
                  </a:cubicBezTo>
                  <a:cubicBezTo>
                    <a:pt x="8526" y="6108"/>
                    <a:pt x="7237" y="5019"/>
                    <a:pt x="6375" y="4089"/>
                  </a:cubicBezTo>
                  <a:cubicBezTo>
                    <a:pt x="5761" y="3446"/>
                    <a:pt x="5221" y="2737"/>
                    <a:pt x="4764" y="1975"/>
                  </a:cubicBezTo>
                  <a:cubicBezTo>
                    <a:pt x="4584" y="1682"/>
                    <a:pt x="4496" y="1341"/>
                    <a:pt x="4513" y="997"/>
                  </a:cubicBezTo>
                  <a:lnTo>
                    <a:pt x="4513" y="997"/>
                  </a:lnTo>
                  <a:lnTo>
                    <a:pt x="4374" y="1439"/>
                  </a:lnTo>
                  <a:cubicBezTo>
                    <a:pt x="4283" y="1457"/>
                    <a:pt x="4183" y="1465"/>
                    <a:pt x="4077" y="1465"/>
                  </a:cubicBezTo>
                  <a:cubicBezTo>
                    <a:pt x="3156" y="1465"/>
                    <a:pt x="1760" y="820"/>
                    <a:pt x="1581" y="257"/>
                  </a:cubicBezTo>
                  <a:lnTo>
                    <a:pt x="1660" y="10"/>
                  </a:lnTo>
                  <a:cubicBezTo>
                    <a:pt x="1647" y="3"/>
                    <a:pt x="1633" y="0"/>
                    <a:pt x="16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517;p104">
              <a:extLst>
                <a:ext uri="{FF2B5EF4-FFF2-40B4-BE49-F238E27FC236}">
                  <a16:creationId xmlns:a16="http://schemas.microsoft.com/office/drawing/2014/main" id="{358F1FE8-FC90-A740-A244-111DE6A1BABA}"/>
                </a:ext>
              </a:extLst>
            </p:cNvPr>
            <p:cNvSpPr/>
            <p:nvPr/>
          </p:nvSpPr>
          <p:spPr>
            <a:xfrm>
              <a:off x="5102375" y="4339250"/>
              <a:ext cx="162925" cy="221950"/>
            </a:xfrm>
            <a:custGeom>
              <a:avLst/>
              <a:gdLst/>
              <a:ahLst/>
              <a:cxnLst/>
              <a:rect l="l" t="t" r="r" b="b"/>
              <a:pathLst>
                <a:path w="6517" h="8878" extrusionOk="0">
                  <a:moveTo>
                    <a:pt x="702" y="1"/>
                  </a:moveTo>
                  <a:cubicBezTo>
                    <a:pt x="638" y="988"/>
                    <a:pt x="450" y="1964"/>
                    <a:pt x="144" y="2906"/>
                  </a:cubicBezTo>
                  <a:lnTo>
                    <a:pt x="112" y="3017"/>
                  </a:lnTo>
                  <a:cubicBezTo>
                    <a:pt x="1" y="3377"/>
                    <a:pt x="25" y="3764"/>
                    <a:pt x="182" y="4107"/>
                  </a:cubicBezTo>
                  <a:cubicBezTo>
                    <a:pt x="314" y="4380"/>
                    <a:pt x="481" y="4637"/>
                    <a:pt x="675" y="4870"/>
                  </a:cubicBezTo>
                  <a:cubicBezTo>
                    <a:pt x="1252" y="5624"/>
                    <a:pt x="2140" y="6639"/>
                    <a:pt x="2536" y="7164"/>
                  </a:cubicBezTo>
                  <a:cubicBezTo>
                    <a:pt x="3054" y="7916"/>
                    <a:pt x="3795" y="8485"/>
                    <a:pt x="4655" y="8789"/>
                  </a:cubicBezTo>
                  <a:cubicBezTo>
                    <a:pt x="4859" y="8848"/>
                    <a:pt x="5104" y="8877"/>
                    <a:pt x="5348" y="8877"/>
                  </a:cubicBezTo>
                  <a:cubicBezTo>
                    <a:pt x="5934" y="8877"/>
                    <a:pt x="6517" y="8709"/>
                    <a:pt x="6517" y="8380"/>
                  </a:cubicBezTo>
                  <a:cubicBezTo>
                    <a:pt x="6513" y="8300"/>
                    <a:pt x="6487" y="8222"/>
                    <a:pt x="6442" y="8156"/>
                  </a:cubicBezTo>
                  <a:cubicBezTo>
                    <a:pt x="5898" y="7691"/>
                    <a:pt x="5386" y="7226"/>
                    <a:pt x="4967" y="6760"/>
                  </a:cubicBezTo>
                  <a:cubicBezTo>
                    <a:pt x="4356" y="6113"/>
                    <a:pt x="3815" y="5403"/>
                    <a:pt x="3352" y="4642"/>
                  </a:cubicBezTo>
                  <a:cubicBezTo>
                    <a:pt x="3168" y="4354"/>
                    <a:pt x="3084" y="4014"/>
                    <a:pt x="3109" y="3673"/>
                  </a:cubicBezTo>
                  <a:cubicBezTo>
                    <a:pt x="3285" y="2642"/>
                    <a:pt x="3542" y="1625"/>
                    <a:pt x="3878" y="633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518;p104">
              <a:extLst>
                <a:ext uri="{FF2B5EF4-FFF2-40B4-BE49-F238E27FC236}">
                  <a16:creationId xmlns:a16="http://schemas.microsoft.com/office/drawing/2014/main" id="{4A60F452-18ED-0C45-AD44-8D104046377E}"/>
                </a:ext>
              </a:extLst>
            </p:cNvPr>
            <p:cNvSpPr/>
            <p:nvPr/>
          </p:nvSpPr>
          <p:spPr>
            <a:xfrm>
              <a:off x="4996561" y="4445862"/>
              <a:ext cx="83267" cy="136215"/>
            </a:xfrm>
            <a:custGeom>
              <a:avLst/>
              <a:gdLst/>
              <a:ahLst/>
              <a:cxnLst/>
              <a:rect l="l" t="t" r="r" b="b"/>
              <a:pathLst>
                <a:path w="3330" h="5106" extrusionOk="0">
                  <a:moveTo>
                    <a:pt x="3329" y="0"/>
                  </a:moveTo>
                  <a:lnTo>
                    <a:pt x="1" y="446"/>
                  </a:lnTo>
                  <a:cubicBezTo>
                    <a:pt x="146" y="1332"/>
                    <a:pt x="219" y="2227"/>
                    <a:pt x="219" y="3124"/>
                  </a:cubicBezTo>
                  <a:lnTo>
                    <a:pt x="219" y="5106"/>
                  </a:lnTo>
                  <a:lnTo>
                    <a:pt x="3157" y="5106"/>
                  </a:lnTo>
                  <a:lnTo>
                    <a:pt x="3157" y="1727"/>
                  </a:lnTo>
                  <a:cubicBezTo>
                    <a:pt x="3173" y="1726"/>
                    <a:pt x="3189" y="1716"/>
                    <a:pt x="3199" y="1704"/>
                  </a:cubicBezTo>
                  <a:cubicBezTo>
                    <a:pt x="3199" y="1704"/>
                    <a:pt x="3250" y="1043"/>
                    <a:pt x="332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519;p104">
              <a:extLst>
                <a:ext uri="{FF2B5EF4-FFF2-40B4-BE49-F238E27FC236}">
                  <a16:creationId xmlns:a16="http://schemas.microsoft.com/office/drawing/2014/main" id="{6668045D-02BA-2749-8F86-62C230D3DE5F}"/>
                </a:ext>
              </a:extLst>
            </p:cNvPr>
            <p:cNvSpPr/>
            <p:nvPr/>
          </p:nvSpPr>
          <p:spPr>
            <a:xfrm>
              <a:off x="4917350" y="3376800"/>
              <a:ext cx="438500" cy="1084675"/>
            </a:xfrm>
            <a:custGeom>
              <a:avLst/>
              <a:gdLst/>
              <a:ahLst/>
              <a:cxnLst/>
              <a:rect l="l" t="t" r="r" b="b"/>
              <a:pathLst>
                <a:path w="17540" h="43387" extrusionOk="0">
                  <a:moveTo>
                    <a:pt x="1164" y="1"/>
                  </a:moveTo>
                  <a:cubicBezTo>
                    <a:pt x="0" y="4991"/>
                    <a:pt x="1136" y="11718"/>
                    <a:pt x="1536" y="15917"/>
                  </a:cubicBezTo>
                  <a:cubicBezTo>
                    <a:pt x="1922" y="20008"/>
                    <a:pt x="2402" y="24784"/>
                    <a:pt x="2402" y="24784"/>
                  </a:cubicBezTo>
                  <a:cubicBezTo>
                    <a:pt x="2402" y="24784"/>
                    <a:pt x="1206" y="28951"/>
                    <a:pt x="1523" y="32271"/>
                  </a:cubicBezTo>
                  <a:cubicBezTo>
                    <a:pt x="1726" y="34361"/>
                    <a:pt x="2714" y="40539"/>
                    <a:pt x="3161" y="43233"/>
                  </a:cubicBezTo>
                  <a:cubicBezTo>
                    <a:pt x="3532" y="43336"/>
                    <a:pt x="3911" y="43387"/>
                    <a:pt x="4289" y="43387"/>
                  </a:cubicBezTo>
                  <a:cubicBezTo>
                    <a:pt x="5058" y="43387"/>
                    <a:pt x="5820" y="43176"/>
                    <a:pt x="6489" y="42768"/>
                  </a:cubicBezTo>
                  <a:cubicBezTo>
                    <a:pt x="6675" y="40403"/>
                    <a:pt x="7034" y="36083"/>
                    <a:pt x="7364" y="33263"/>
                  </a:cubicBezTo>
                  <a:cubicBezTo>
                    <a:pt x="7871" y="29026"/>
                    <a:pt x="8039" y="25935"/>
                    <a:pt x="8477" y="23459"/>
                  </a:cubicBezTo>
                  <a:cubicBezTo>
                    <a:pt x="9022" y="20373"/>
                    <a:pt x="9213" y="8274"/>
                    <a:pt x="9213" y="8274"/>
                  </a:cubicBezTo>
                  <a:lnTo>
                    <a:pt x="10977" y="21997"/>
                  </a:lnTo>
                  <a:cubicBezTo>
                    <a:pt x="10277" y="23284"/>
                    <a:pt x="9745" y="24657"/>
                    <a:pt x="9394" y="26080"/>
                  </a:cubicBezTo>
                  <a:cubicBezTo>
                    <a:pt x="8891" y="28030"/>
                    <a:pt x="8351" y="35353"/>
                    <a:pt x="8133" y="38522"/>
                  </a:cubicBezTo>
                  <a:cubicBezTo>
                    <a:pt x="8762" y="38954"/>
                    <a:pt x="9582" y="39164"/>
                    <a:pt x="10575" y="39164"/>
                  </a:cubicBezTo>
                  <a:cubicBezTo>
                    <a:pt x="10801" y="39164"/>
                    <a:pt x="11035" y="39153"/>
                    <a:pt x="11279" y="39131"/>
                  </a:cubicBezTo>
                  <a:cubicBezTo>
                    <a:pt x="12902" y="33881"/>
                    <a:pt x="16515" y="24482"/>
                    <a:pt x="17008" y="22840"/>
                  </a:cubicBezTo>
                  <a:cubicBezTo>
                    <a:pt x="17539" y="21084"/>
                    <a:pt x="16785" y="5709"/>
                    <a:pt x="16358" y="788"/>
                  </a:cubicBezTo>
                  <a:lnTo>
                    <a:pt x="11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520;p104">
              <a:extLst>
                <a:ext uri="{FF2B5EF4-FFF2-40B4-BE49-F238E27FC236}">
                  <a16:creationId xmlns:a16="http://schemas.microsoft.com/office/drawing/2014/main" id="{DA14A3B4-216F-BD4B-850A-67D0D9B7757B}"/>
                </a:ext>
              </a:extLst>
            </p:cNvPr>
            <p:cNvSpPr/>
            <p:nvPr/>
          </p:nvSpPr>
          <p:spPr>
            <a:xfrm>
              <a:off x="5147850" y="3522400"/>
              <a:ext cx="109800" cy="272575"/>
            </a:xfrm>
            <a:custGeom>
              <a:avLst/>
              <a:gdLst/>
              <a:ahLst/>
              <a:cxnLst/>
              <a:rect l="l" t="t" r="r" b="b"/>
              <a:pathLst>
                <a:path w="4392" h="10903" extrusionOk="0">
                  <a:moveTo>
                    <a:pt x="4391" y="0"/>
                  </a:moveTo>
                  <a:cubicBezTo>
                    <a:pt x="2795" y="1463"/>
                    <a:pt x="1" y="2444"/>
                    <a:pt x="1" y="2444"/>
                  </a:cubicBezTo>
                  <a:lnTo>
                    <a:pt x="1085" y="10902"/>
                  </a:lnTo>
                  <a:lnTo>
                    <a:pt x="1109" y="2868"/>
                  </a:lnTo>
                  <a:cubicBezTo>
                    <a:pt x="2452" y="2242"/>
                    <a:pt x="3590" y="1247"/>
                    <a:pt x="4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521;p104">
              <a:extLst>
                <a:ext uri="{FF2B5EF4-FFF2-40B4-BE49-F238E27FC236}">
                  <a16:creationId xmlns:a16="http://schemas.microsoft.com/office/drawing/2014/main" id="{82E7C037-457A-404F-B1E2-76C3B4E7E542}"/>
                </a:ext>
              </a:extLst>
            </p:cNvPr>
            <p:cNvSpPr/>
            <p:nvPr/>
          </p:nvSpPr>
          <p:spPr>
            <a:xfrm>
              <a:off x="4944350" y="2867575"/>
              <a:ext cx="396725" cy="587050"/>
            </a:xfrm>
            <a:custGeom>
              <a:avLst/>
              <a:gdLst/>
              <a:ahLst/>
              <a:cxnLst/>
              <a:rect l="l" t="t" r="r" b="b"/>
              <a:pathLst>
                <a:path w="15869" h="23482" extrusionOk="0">
                  <a:moveTo>
                    <a:pt x="10385" y="0"/>
                  </a:moveTo>
                  <a:lnTo>
                    <a:pt x="5903" y="162"/>
                  </a:lnTo>
                  <a:cubicBezTo>
                    <a:pt x="5903" y="162"/>
                    <a:pt x="1746" y="627"/>
                    <a:pt x="1248" y="865"/>
                  </a:cubicBezTo>
                  <a:cubicBezTo>
                    <a:pt x="3780" y="3658"/>
                    <a:pt x="2220" y="7848"/>
                    <a:pt x="2220" y="7848"/>
                  </a:cubicBezTo>
                  <a:lnTo>
                    <a:pt x="3486" y="14365"/>
                  </a:lnTo>
                  <a:cubicBezTo>
                    <a:pt x="1824" y="16492"/>
                    <a:pt x="400" y="18168"/>
                    <a:pt x="0" y="20700"/>
                  </a:cubicBezTo>
                  <a:cubicBezTo>
                    <a:pt x="1042" y="22537"/>
                    <a:pt x="4877" y="23482"/>
                    <a:pt x="8615" y="23482"/>
                  </a:cubicBezTo>
                  <a:cubicBezTo>
                    <a:pt x="11272" y="23482"/>
                    <a:pt x="13880" y="23005"/>
                    <a:pt x="15403" y="22032"/>
                  </a:cubicBezTo>
                  <a:cubicBezTo>
                    <a:pt x="15082" y="17652"/>
                    <a:pt x="13755" y="14528"/>
                    <a:pt x="14006" y="13210"/>
                  </a:cubicBezTo>
                  <a:cubicBezTo>
                    <a:pt x="15752" y="7834"/>
                    <a:pt x="15868" y="6860"/>
                    <a:pt x="15553" y="5660"/>
                  </a:cubicBezTo>
                  <a:cubicBezTo>
                    <a:pt x="14676" y="2285"/>
                    <a:pt x="11237" y="0"/>
                    <a:pt x="103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522;p104">
              <a:extLst>
                <a:ext uri="{FF2B5EF4-FFF2-40B4-BE49-F238E27FC236}">
                  <a16:creationId xmlns:a16="http://schemas.microsoft.com/office/drawing/2014/main" id="{B2250773-AC68-5B42-AB6C-5ABC6C8A429F}"/>
                </a:ext>
              </a:extLst>
            </p:cNvPr>
            <p:cNvSpPr/>
            <p:nvPr/>
          </p:nvSpPr>
          <p:spPr>
            <a:xfrm>
              <a:off x="4780925" y="3129975"/>
              <a:ext cx="295875" cy="419350"/>
            </a:xfrm>
            <a:custGeom>
              <a:avLst/>
              <a:gdLst/>
              <a:ahLst/>
              <a:cxnLst/>
              <a:rect l="l" t="t" r="r" b="b"/>
              <a:pathLst>
                <a:path w="11835" h="16774" extrusionOk="0">
                  <a:moveTo>
                    <a:pt x="2096" y="1"/>
                  </a:moveTo>
                  <a:cubicBezTo>
                    <a:pt x="1221" y="1429"/>
                    <a:pt x="0" y="3571"/>
                    <a:pt x="289" y="4330"/>
                  </a:cubicBezTo>
                  <a:cubicBezTo>
                    <a:pt x="965" y="6076"/>
                    <a:pt x="2398" y="8143"/>
                    <a:pt x="3617" y="10651"/>
                  </a:cubicBezTo>
                  <a:cubicBezTo>
                    <a:pt x="4144" y="11717"/>
                    <a:pt x="4796" y="12885"/>
                    <a:pt x="5294" y="13681"/>
                  </a:cubicBezTo>
                  <a:cubicBezTo>
                    <a:pt x="6742" y="15986"/>
                    <a:pt x="7877" y="16774"/>
                    <a:pt x="9003" y="16774"/>
                  </a:cubicBezTo>
                  <a:cubicBezTo>
                    <a:pt x="9223" y="16774"/>
                    <a:pt x="9443" y="16744"/>
                    <a:pt x="9665" y="16689"/>
                  </a:cubicBezTo>
                  <a:cubicBezTo>
                    <a:pt x="11834" y="16158"/>
                    <a:pt x="11607" y="15362"/>
                    <a:pt x="10210" y="14296"/>
                  </a:cubicBezTo>
                  <a:cubicBezTo>
                    <a:pt x="9602" y="13834"/>
                    <a:pt x="9074" y="13276"/>
                    <a:pt x="8645" y="12644"/>
                  </a:cubicBezTo>
                  <a:lnTo>
                    <a:pt x="8645" y="12644"/>
                  </a:lnTo>
                  <a:cubicBezTo>
                    <a:pt x="9040" y="12802"/>
                    <a:pt x="9453" y="12915"/>
                    <a:pt x="9874" y="12979"/>
                  </a:cubicBezTo>
                  <a:cubicBezTo>
                    <a:pt x="9918" y="12987"/>
                    <a:pt x="9962" y="12990"/>
                    <a:pt x="10005" y="12990"/>
                  </a:cubicBezTo>
                  <a:cubicBezTo>
                    <a:pt x="10349" y="12990"/>
                    <a:pt x="10658" y="12758"/>
                    <a:pt x="10745" y="12415"/>
                  </a:cubicBezTo>
                  <a:cubicBezTo>
                    <a:pt x="10791" y="12248"/>
                    <a:pt x="10377" y="12225"/>
                    <a:pt x="9813" y="11857"/>
                  </a:cubicBezTo>
                  <a:cubicBezTo>
                    <a:pt x="9200" y="11365"/>
                    <a:pt x="8517" y="10963"/>
                    <a:pt x="7789" y="10665"/>
                  </a:cubicBezTo>
                  <a:cubicBezTo>
                    <a:pt x="7459" y="10559"/>
                    <a:pt x="7180" y="10333"/>
                    <a:pt x="7007" y="10032"/>
                  </a:cubicBezTo>
                  <a:cubicBezTo>
                    <a:pt x="6003" y="8081"/>
                    <a:pt x="5145" y="6057"/>
                    <a:pt x="4437" y="3980"/>
                  </a:cubicBezTo>
                  <a:lnTo>
                    <a:pt x="5656" y="1756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523;p104">
              <a:extLst>
                <a:ext uri="{FF2B5EF4-FFF2-40B4-BE49-F238E27FC236}">
                  <a16:creationId xmlns:a16="http://schemas.microsoft.com/office/drawing/2014/main" id="{8D802A9A-2471-CF48-A310-24E4EE65FBF9}"/>
                </a:ext>
              </a:extLst>
            </p:cNvPr>
            <p:cNvSpPr/>
            <p:nvPr/>
          </p:nvSpPr>
          <p:spPr>
            <a:xfrm>
              <a:off x="4810375" y="2889175"/>
              <a:ext cx="235675" cy="319150"/>
            </a:xfrm>
            <a:custGeom>
              <a:avLst/>
              <a:gdLst/>
              <a:ahLst/>
              <a:cxnLst/>
              <a:rect l="l" t="t" r="r" b="b"/>
              <a:pathLst>
                <a:path w="9427" h="12766" extrusionOk="0">
                  <a:moveTo>
                    <a:pt x="6607" y="1"/>
                  </a:moveTo>
                  <a:cubicBezTo>
                    <a:pt x="5359" y="141"/>
                    <a:pt x="4493" y="1398"/>
                    <a:pt x="3347" y="3558"/>
                  </a:cubicBezTo>
                  <a:cubicBezTo>
                    <a:pt x="2366" y="5420"/>
                    <a:pt x="1" y="10358"/>
                    <a:pt x="1" y="10358"/>
                  </a:cubicBezTo>
                  <a:cubicBezTo>
                    <a:pt x="1015" y="11682"/>
                    <a:pt x="2514" y="12548"/>
                    <a:pt x="4167" y="12765"/>
                  </a:cubicBezTo>
                  <a:lnTo>
                    <a:pt x="7560" y="7007"/>
                  </a:lnTo>
                  <a:cubicBezTo>
                    <a:pt x="7560" y="7007"/>
                    <a:pt x="9427" y="2417"/>
                    <a:pt x="66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524;p104">
              <a:extLst>
                <a:ext uri="{FF2B5EF4-FFF2-40B4-BE49-F238E27FC236}">
                  <a16:creationId xmlns:a16="http://schemas.microsoft.com/office/drawing/2014/main" id="{4E6C5FCA-270E-9245-839A-64949F8E4747}"/>
                </a:ext>
              </a:extLst>
            </p:cNvPr>
            <p:cNvSpPr/>
            <p:nvPr/>
          </p:nvSpPr>
          <p:spPr>
            <a:xfrm>
              <a:off x="4984600" y="4526700"/>
              <a:ext cx="213275" cy="192925"/>
            </a:xfrm>
            <a:custGeom>
              <a:avLst/>
              <a:gdLst/>
              <a:ahLst/>
              <a:cxnLst/>
              <a:rect l="l" t="t" r="r" b="b"/>
              <a:pathLst>
                <a:path w="8531" h="7717" extrusionOk="0">
                  <a:moveTo>
                    <a:pt x="673" y="0"/>
                  </a:moveTo>
                  <a:cubicBezTo>
                    <a:pt x="500" y="0"/>
                    <a:pt x="358" y="544"/>
                    <a:pt x="227" y="1045"/>
                  </a:cubicBezTo>
                  <a:cubicBezTo>
                    <a:pt x="58" y="1541"/>
                    <a:pt x="1" y="2070"/>
                    <a:pt x="60" y="2591"/>
                  </a:cubicBezTo>
                  <a:cubicBezTo>
                    <a:pt x="251" y="3144"/>
                    <a:pt x="1075" y="3681"/>
                    <a:pt x="1429" y="4164"/>
                  </a:cubicBezTo>
                  <a:cubicBezTo>
                    <a:pt x="1783" y="4648"/>
                    <a:pt x="1774" y="5244"/>
                    <a:pt x="2532" y="6119"/>
                  </a:cubicBezTo>
                  <a:cubicBezTo>
                    <a:pt x="3313" y="6993"/>
                    <a:pt x="4386" y="7554"/>
                    <a:pt x="5549" y="7698"/>
                  </a:cubicBezTo>
                  <a:cubicBezTo>
                    <a:pt x="5678" y="7710"/>
                    <a:pt x="5814" y="7716"/>
                    <a:pt x="5954" y="7716"/>
                  </a:cubicBezTo>
                  <a:cubicBezTo>
                    <a:pt x="7116" y="7716"/>
                    <a:pt x="8531" y="7285"/>
                    <a:pt x="8245" y="6445"/>
                  </a:cubicBezTo>
                  <a:cubicBezTo>
                    <a:pt x="7923" y="5505"/>
                    <a:pt x="6662" y="4528"/>
                    <a:pt x="5730" y="3684"/>
                  </a:cubicBezTo>
                  <a:cubicBezTo>
                    <a:pt x="4717" y="2665"/>
                    <a:pt x="3992" y="1394"/>
                    <a:pt x="3632" y="3"/>
                  </a:cubicBezTo>
                  <a:lnTo>
                    <a:pt x="3632" y="422"/>
                  </a:lnTo>
                  <a:cubicBezTo>
                    <a:pt x="3632" y="731"/>
                    <a:pt x="2714" y="824"/>
                    <a:pt x="2250" y="824"/>
                  </a:cubicBezTo>
                  <a:cubicBezTo>
                    <a:pt x="2219" y="824"/>
                    <a:pt x="2191" y="823"/>
                    <a:pt x="2164" y="822"/>
                  </a:cubicBezTo>
                  <a:cubicBezTo>
                    <a:pt x="2154" y="822"/>
                    <a:pt x="2145" y="823"/>
                    <a:pt x="2135" y="823"/>
                  </a:cubicBezTo>
                  <a:cubicBezTo>
                    <a:pt x="1612" y="823"/>
                    <a:pt x="1105" y="648"/>
                    <a:pt x="694" y="324"/>
                  </a:cubicBezTo>
                  <a:lnTo>
                    <a:pt x="694" y="3"/>
                  </a:lnTo>
                  <a:cubicBezTo>
                    <a:pt x="687" y="1"/>
                    <a:pt x="680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525;p104">
              <a:extLst>
                <a:ext uri="{FF2B5EF4-FFF2-40B4-BE49-F238E27FC236}">
                  <a16:creationId xmlns:a16="http://schemas.microsoft.com/office/drawing/2014/main" id="{9BF72991-3297-9A43-BDF4-6D3F3C519BA7}"/>
                </a:ext>
              </a:extLst>
            </p:cNvPr>
            <p:cNvSpPr/>
            <p:nvPr/>
          </p:nvSpPr>
          <p:spPr>
            <a:xfrm>
              <a:off x="5001825" y="4525175"/>
              <a:ext cx="156100" cy="136200"/>
            </a:xfrm>
            <a:custGeom>
              <a:avLst/>
              <a:gdLst/>
              <a:ahLst/>
              <a:cxnLst/>
              <a:rect l="l" t="t" r="r" b="b"/>
              <a:pathLst>
                <a:path w="6244" h="5448" extrusionOk="0">
                  <a:moveTo>
                    <a:pt x="2943" y="1"/>
                  </a:moveTo>
                  <a:lnTo>
                    <a:pt x="2943" y="421"/>
                  </a:lnTo>
                  <a:cubicBezTo>
                    <a:pt x="2943" y="750"/>
                    <a:pt x="1900" y="820"/>
                    <a:pt x="1471" y="820"/>
                  </a:cubicBezTo>
                  <a:cubicBezTo>
                    <a:pt x="1459" y="820"/>
                    <a:pt x="1448" y="820"/>
                    <a:pt x="1437" y="820"/>
                  </a:cubicBezTo>
                  <a:cubicBezTo>
                    <a:pt x="916" y="820"/>
                    <a:pt x="410" y="644"/>
                    <a:pt x="0" y="322"/>
                  </a:cubicBezTo>
                  <a:lnTo>
                    <a:pt x="0" y="322"/>
                  </a:lnTo>
                  <a:cubicBezTo>
                    <a:pt x="0" y="322"/>
                    <a:pt x="1007" y="2678"/>
                    <a:pt x="1886" y="3758"/>
                  </a:cubicBezTo>
                  <a:cubicBezTo>
                    <a:pt x="2709" y="4768"/>
                    <a:pt x="3654" y="5448"/>
                    <a:pt x="4720" y="5448"/>
                  </a:cubicBezTo>
                  <a:cubicBezTo>
                    <a:pt x="4794" y="5448"/>
                    <a:pt x="4869" y="5445"/>
                    <a:pt x="4944" y="5438"/>
                  </a:cubicBezTo>
                  <a:cubicBezTo>
                    <a:pt x="6103" y="5336"/>
                    <a:pt x="6244" y="4856"/>
                    <a:pt x="5750" y="4307"/>
                  </a:cubicBezTo>
                  <a:lnTo>
                    <a:pt x="5043" y="3683"/>
                  </a:lnTo>
                  <a:cubicBezTo>
                    <a:pt x="4028" y="2663"/>
                    <a:pt x="3304" y="1393"/>
                    <a:pt x="294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526;p104">
              <a:extLst>
                <a:ext uri="{FF2B5EF4-FFF2-40B4-BE49-F238E27FC236}">
                  <a16:creationId xmlns:a16="http://schemas.microsoft.com/office/drawing/2014/main" id="{81924DCC-DF6D-4A43-8CF6-F8FE0D7EAF06}"/>
                </a:ext>
              </a:extLst>
            </p:cNvPr>
            <p:cNvSpPr/>
            <p:nvPr/>
          </p:nvSpPr>
          <p:spPr>
            <a:xfrm>
              <a:off x="5024150" y="2553925"/>
              <a:ext cx="288875" cy="398075"/>
            </a:xfrm>
            <a:custGeom>
              <a:avLst/>
              <a:gdLst/>
              <a:ahLst/>
              <a:cxnLst/>
              <a:rect l="l" t="t" r="r" b="b"/>
              <a:pathLst>
                <a:path w="11555" h="15923" extrusionOk="0">
                  <a:moveTo>
                    <a:pt x="9888" y="0"/>
                  </a:moveTo>
                  <a:cubicBezTo>
                    <a:pt x="9139" y="1815"/>
                    <a:pt x="7999" y="2612"/>
                    <a:pt x="5890" y="3315"/>
                  </a:cubicBezTo>
                  <a:cubicBezTo>
                    <a:pt x="3544" y="4073"/>
                    <a:pt x="2980" y="5643"/>
                    <a:pt x="2980" y="5643"/>
                  </a:cubicBezTo>
                  <a:cubicBezTo>
                    <a:pt x="2788" y="5212"/>
                    <a:pt x="2398" y="4901"/>
                    <a:pt x="1936" y="4809"/>
                  </a:cubicBezTo>
                  <a:cubicBezTo>
                    <a:pt x="1841" y="4790"/>
                    <a:pt x="1745" y="4781"/>
                    <a:pt x="1650" y="4781"/>
                  </a:cubicBezTo>
                  <a:cubicBezTo>
                    <a:pt x="1283" y="4781"/>
                    <a:pt x="925" y="4920"/>
                    <a:pt x="653" y="5176"/>
                  </a:cubicBezTo>
                  <a:cubicBezTo>
                    <a:pt x="1" y="5837"/>
                    <a:pt x="285" y="7071"/>
                    <a:pt x="1118" y="7807"/>
                  </a:cubicBezTo>
                  <a:cubicBezTo>
                    <a:pt x="1556" y="8189"/>
                    <a:pt x="1917" y="8297"/>
                    <a:pt x="2186" y="8297"/>
                  </a:cubicBezTo>
                  <a:cubicBezTo>
                    <a:pt x="2540" y="8297"/>
                    <a:pt x="2733" y="8109"/>
                    <a:pt x="2733" y="8109"/>
                  </a:cubicBezTo>
                  <a:lnTo>
                    <a:pt x="2733" y="8109"/>
                  </a:lnTo>
                  <a:lnTo>
                    <a:pt x="2711" y="12708"/>
                  </a:lnTo>
                  <a:cubicBezTo>
                    <a:pt x="3363" y="13720"/>
                    <a:pt x="4184" y="14614"/>
                    <a:pt x="5136" y="15352"/>
                  </a:cubicBezTo>
                  <a:cubicBezTo>
                    <a:pt x="5711" y="15744"/>
                    <a:pt x="6409" y="15923"/>
                    <a:pt x="7018" y="15923"/>
                  </a:cubicBezTo>
                  <a:cubicBezTo>
                    <a:pt x="7798" y="15923"/>
                    <a:pt x="8433" y="15630"/>
                    <a:pt x="8478" y="15115"/>
                  </a:cubicBezTo>
                  <a:cubicBezTo>
                    <a:pt x="8557" y="14198"/>
                    <a:pt x="7161" y="12564"/>
                    <a:pt x="7161" y="12564"/>
                  </a:cubicBezTo>
                  <a:lnTo>
                    <a:pt x="7161" y="10563"/>
                  </a:lnTo>
                  <a:cubicBezTo>
                    <a:pt x="7796" y="10670"/>
                    <a:pt x="8442" y="10766"/>
                    <a:pt x="8970" y="10766"/>
                  </a:cubicBezTo>
                  <a:cubicBezTo>
                    <a:pt x="9288" y="10766"/>
                    <a:pt x="9564" y="10731"/>
                    <a:pt x="9767" y="10642"/>
                  </a:cubicBezTo>
                  <a:cubicBezTo>
                    <a:pt x="10307" y="10404"/>
                    <a:pt x="11387" y="9580"/>
                    <a:pt x="11466" y="6247"/>
                  </a:cubicBezTo>
                  <a:cubicBezTo>
                    <a:pt x="11555" y="2328"/>
                    <a:pt x="10639" y="465"/>
                    <a:pt x="988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527;p104">
              <a:extLst>
                <a:ext uri="{FF2B5EF4-FFF2-40B4-BE49-F238E27FC236}">
                  <a16:creationId xmlns:a16="http://schemas.microsoft.com/office/drawing/2014/main" id="{5394CDDC-E48D-FB4A-AC27-7F58FF57C513}"/>
                </a:ext>
              </a:extLst>
            </p:cNvPr>
            <p:cNvSpPr/>
            <p:nvPr/>
          </p:nvSpPr>
          <p:spPr>
            <a:xfrm>
              <a:off x="5196175" y="2678550"/>
              <a:ext cx="21850" cy="21650"/>
            </a:xfrm>
            <a:custGeom>
              <a:avLst/>
              <a:gdLst/>
              <a:ahLst/>
              <a:cxnLst/>
              <a:rect l="l" t="t" r="r" b="b"/>
              <a:pathLst>
                <a:path w="874" h="866" extrusionOk="0">
                  <a:moveTo>
                    <a:pt x="430" y="1"/>
                  </a:moveTo>
                  <a:cubicBezTo>
                    <a:pt x="426" y="1"/>
                    <a:pt x="423" y="1"/>
                    <a:pt x="419" y="1"/>
                  </a:cubicBezTo>
                  <a:lnTo>
                    <a:pt x="402" y="2"/>
                  </a:lnTo>
                  <a:cubicBezTo>
                    <a:pt x="169" y="26"/>
                    <a:pt x="0" y="234"/>
                    <a:pt x="23" y="466"/>
                  </a:cubicBezTo>
                  <a:cubicBezTo>
                    <a:pt x="35" y="691"/>
                    <a:pt x="221" y="865"/>
                    <a:pt x="442" y="865"/>
                  </a:cubicBezTo>
                  <a:cubicBezTo>
                    <a:pt x="449" y="865"/>
                    <a:pt x="456" y="865"/>
                    <a:pt x="463" y="865"/>
                  </a:cubicBezTo>
                  <a:cubicBezTo>
                    <a:pt x="695" y="852"/>
                    <a:pt x="873" y="655"/>
                    <a:pt x="862" y="424"/>
                  </a:cubicBezTo>
                  <a:cubicBezTo>
                    <a:pt x="856" y="189"/>
                    <a:pt x="66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528;p104">
              <a:extLst>
                <a:ext uri="{FF2B5EF4-FFF2-40B4-BE49-F238E27FC236}">
                  <a16:creationId xmlns:a16="http://schemas.microsoft.com/office/drawing/2014/main" id="{71419409-0704-3843-A404-0A825E02B4BA}"/>
                </a:ext>
              </a:extLst>
            </p:cNvPr>
            <p:cNvSpPr/>
            <p:nvPr/>
          </p:nvSpPr>
          <p:spPr>
            <a:xfrm>
              <a:off x="5218525" y="2760025"/>
              <a:ext cx="26425" cy="17075"/>
            </a:xfrm>
            <a:custGeom>
              <a:avLst/>
              <a:gdLst/>
              <a:ahLst/>
              <a:cxnLst/>
              <a:rect l="l" t="t" r="r" b="b"/>
              <a:pathLst>
                <a:path w="1057" h="68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275"/>
                    <a:pt x="151" y="567"/>
                    <a:pt x="424" y="660"/>
                  </a:cubicBezTo>
                  <a:lnTo>
                    <a:pt x="440" y="665"/>
                  </a:lnTo>
                  <a:cubicBezTo>
                    <a:pt x="484" y="677"/>
                    <a:pt x="528" y="682"/>
                    <a:pt x="572" y="682"/>
                  </a:cubicBezTo>
                  <a:cubicBezTo>
                    <a:pt x="794" y="682"/>
                    <a:pt x="996" y="536"/>
                    <a:pt x="1057" y="311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529;p104">
              <a:extLst>
                <a:ext uri="{FF2B5EF4-FFF2-40B4-BE49-F238E27FC236}">
                  <a16:creationId xmlns:a16="http://schemas.microsoft.com/office/drawing/2014/main" id="{7C8838BA-EE35-7F47-80E7-5E884419A9F4}"/>
                </a:ext>
              </a:extLst>
            </p:cNvPr>
            <p:cNvSpPr/>
            <p:nvPr/>
          </p:nvSpPr>
          <p:spPr>
            <a:xfrm>
              <a:off x="5282525" y="2636525"/>
              <a:ext cx="25075" cy="20525"/>
            </a:xfrm>
            <a:custGeom>
              <a:avLst/>
              <a:gdLst/>
              <a:ahLst/>
              <a:cxnLst/>
              <a:rect l="l" t="t" r="r" b="b"/>
              <a:pathLst>
                <a:path w="1003" h="821" extrusionOk="0">
                  <a:moveTo>
                    <a:pt x="420" y="0"/>
                  </a:moveTo>
                  <a:cubicBezTo>
                    <a:pt x="255" y="0"/>
                    <a:pt x="94" y="83"/>
                    <a:pt x="0" y="234"/>
                  </a:cubicBezTo>
                  <a:lnTo>
                    <a:pt x="847" y="820"/>
                  </a:lnTo>
                  <a:cubicBezTo>
                    <a:pt x="1002" y="577"/>
                    <a:pt x="939" y="255"/>
                    <a:pt x="703" y="89"/>
                  </a:cubicBezTo>
                  <a:cubicBezTo>
                    <a:pt x="695" y="85"/>
                    <a:pt x="687" y="79"/>
                    <a:pt x="680" y="74"/>
                  </a:cubicBezTo>
                  <a:cubicBezTo>
                    <a:pt x="598" y="24"/>
                    <a:pt x="509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530;p104">
              <a:extLst>
                <a:ext uri="{FF2B5EF4-FFF2-40B4-BE49-F238E27FC236}">
                  <a16:creationId xmlns:a16="http://schemas.microsoft.com/office/drawing/2014/main" id="{C3A9DEEA-A5B7-1F40-9A7E-FD3EF24C2A05}"/>
                </a:ext>
              </a:extLst>
            </p:cNvPr>
            <p:cNvSpPr/>
            <p:nvPr/>
          </p:nvSpPr>
          <p:spPr>
            <a:xfrm>
              <a:off x="5183475" y="2644175"/>
              <a:ext cx="25050" cy="20550"/>
            </a:xfrm>
            <a:custGeom>
              <a:avLst/>
              <a:gdLst/>
              <a:ahLst/>
              <a:cxnLst/>
              <a:rect l="l" t="t" r="r" b="b"/>
              <a:pathLst>
                <a:path w="1002" h="822" extrusionOk="0">
                  <a:moveTo>
                    <a:pt x="582" y="1"/>
                  </a:moveTo>
                  <a:cubicBezTo>
                    <a:pt x="493" y="1"/>
                    <a:pt x="403" y="25"/>
                    <a:pt x="323" y="75"/>
                  </a:cubicBezTo>
                  <a:cubicBezTo>
                    <a:pt x="315" y="80"/>
                    <a:pt x="307" y="85"/>
                    <a:pt x="299" y="91"/>
                  </a:cubicBezTo>
                  <a:cubicBezTo>
                    <a:pt x="63" y="256"/>
                    <a:pt x="0" y="579"/>
                    <a:pt x="154" y="821"/>
                  </a:cubicBezTo>
                  <a:lnTo>
                    <a:pt x="1002" y="235"/>
                  </a:lnTo>
                  <a:cubicBezTo>
                    <a:pt x="908" y="84"/>
                    <a:pt x="747" y="1"/>
                    <a:pt x="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531;p104">
              <a:extLst>
                <a:ext uri="{FF2B5EF4-FFF2-40B4-BE49-F238E27FC236}">
                  <a16:creationId xmlns:a16="http://schemas.microsoft.com/office/drawing/2014/main" id="{5DBEE337-7298-AC4A-A802-C715E6738E1C}"/>
                </a:ext>
              </a:extLst>
            </p:cNvPr>
            <p:cNvSpPr/>
            <p:nvPr/>
          </p:nvSpPr>
          <p:spPr>
            <a:xfrm>
              <a:off x="5277625" y="2671000"/>
              <a:ext cx="21850" cy="21600"/>
            </a:xfrm>
            <a:custGeom>
              <a:avLst/>
              <a:gdLst/>
              <a:ahLst/>
              <a:cxnLst/>
              <a:rect l="l" t="t" r="r" b="b"/>
              <a:pathLst>
                <a:path w="874" h="864" extrusionOk="0">
                  <a:moveTo>
                    <a:pt x="430" y="1"/>
                  </a:moveTo>
                  <a:cubicBezTo>
                    <a:pt x="426" y="1"/>
                    <a:pt x="423" y="1"/>
                    <a:pt x="419" y="1"/>
                  </a:cubicBezTo>
                  <a:lnTo>
                    <a:pt x="402" y="2"/>
                  </a:lnTo>
                  <a:cubicBezTo>
                    <a:pt x="170" y="26"/>
                    <a:pt x="0" y="233"/>
                    <a:pt x="24" y="466"/>
                  </a:cubicBezTo>
                  <a:cubicBezTo>
                    <a:pt x="35" y="689"/>
                    <a:pt x="220" y="864"/>
                    <a:pt x="442" y="864"/>
                  </a:cubicBezTo>
                  <a:cubicBezTo>
                    <a:pt x="449" y="864"/>
                    <a:pt x="457" y="864"/>
                    <a:pt x="465" y="863"/>
                  </a:cubicBezTo>
                  <a:cubicBezTo>
                    <a:pt x="696" y="852"/>
                    <a:pt x="873" y="655"/>
                    <a:pt x="862" y="424"/>
                  </a:cubicBezTo>
                  <a:cubicBezTo>
                    <a:pt x="856" y="189"/>
                    <a:pt x="664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532;p104">
              <a:extLst>
                <a:ext uri="{FF2B5EF4-FFF2-40B4-BE49-F238E27FC236}">
                  <a16:creationId xmlns:a16="http://schemas.microsoft.com/office/drawing/2014/main" id="{43C33C26-7604-A94B-94F6-4C3615D8D20E}"/>
                </a:ext>
              </a:extLst>
            </p:cNvPr>
            <p:cNvSpPr/>
            <p:nvPr/>
          </p:nvSpPr>
          <p:spPr>
            <a:xfrm>
              <a:off x="5249350" y="2675650"/>
              <a:ext cx="34950" cy="62975"/>
            </a:xfrm>
            <a:custGeom>
              <a:avLst/>
              <a:gdLst/>
              <a:ahLst/>
              <a:cxnLst/>
              <a:rect l="l" t="t" r="r" b="b"/>
              <a:pathLst>
                <a:path w="1398" h="2519" extrusionOk="0">
                  <a:moveTo>
                    <a:pt x="1" y="0"/>
                  </a:moveTo>
                  <a:lnTo>
                    <a:pt x="66" y="2518"/>
                  </a:lnTo>
                  <a:lnTo>
                    <a:pt x="1398" y="21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533;p104">
              <a:extLst>
                <a:ext uri="{FF2B5EF4-FFF2-40B4-BE49-F238E27FC236}">
                  <a16:creationId xmlns:a16="http://schemas.microsoft.com/office/drawing/2014/main" id="{5DE110E2-F2E9-7C40-9D4F-E57D24AB955A}"/>
                </a:ext>
              </a:extLst>
            </p:cNvPr>
            <p:cNvSpPr/>
            <p:nvPr/>
          </p:nvSpPr>
          <p:spPr>
            <a:xfrm>
              <a:off x="5112725" y="2777125"/>
              <a:ext cx="90450" cy="57875"/>
            </a:xfrm>
            <a:custGeom>
              <a:avLst/>
              <a:gdLst/>
              <a:ahLst/>
              <a:cxnLst/>
              <a:rect l="l" t="t" r="r" b="b"/>
              <a:pathLst>
                <a:path w="3618" h="2315" extrusionOk="0">
                  <a:moveTo>
                    <a:pt x="1" y="1"/>
                  </a:moveTo>
                  <a:cubicBezTo>
                    <a:pt x="138" y="443"/>
                    <a:pt x="407" y="831"/>
                    <a:pt x="773" y="1114"/>
                  </a:cubicBezTo>
                  <a:cubicBezTo>
                    <a:pt x="1430" y="1676"/>
                    <a:pt x="3618" y="2315"/>
                    <a:pt x="3618" y="2315"/>
                  </a:cubicBezTo>
                  <a:lnTo>
                    <a:pt x="3617" y="1645"/>
                  </a:lnTo>
                  <a:cubicBezTo>
                    <a:pt x="2547" y="1504"/>
                    <a:pt x="359" y="872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534;p104">
              <a:extLst>
                <a:ext uri="{FF2B5EF4-FFF2-40B4-BE49-F238E27FC236}">
                  <a16:creationId xmlns:a16="http://schemas.microsoft.com/office/drawing/2014/main" id="{F0177102-4C8A-D845-A6E7-DB6F554D9A76}"/>
                </a:ext>
              </a:extLst>
            </p:cNvPr>
            <p:cNvSpPr/>
            <p:nvPr/>
          </p:nvSpPr>
          <p:spPr>
            <a:xfrm>
              <a:off x="5013225" y="3133475"/>
              <a:ext cx="73575" cy="129550"/>
            </a:xfrm>
            <a:custGeom>
              <a:avLst/>
              <a:gdLst/>
              <a:ahLst/>
              <a:cxnLst/>
              <a:rect l="l" t="t" r="r" b="b"/>
              <a:pathLst>
                <a:path w="2943" h="5182" extrusionOk="0">
                  <a:moveTo>
                    <a:pt x="1" y="0"/>
                  </a:moveTo>
                  <a:lnTo>
                    <a:pt x="731" y="3762"/>
                  </a:lnTo>
                  <a:lnTo>
                    <a:pt x="2943" y="51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535;p104">
              <a:extLst>
                <a:ext uri="{FF2B5EF4-FFF2-40B4-BE49-F238E27FC236}">
                  <a16:creationId xmlns:a16="http://schemas.microsoft.com/office/drawing/2014/main" id="{BDF3BEDD-060F-F447-BB3E-EA15A71DBD6C}"/>
                </a:ext>
              </a:extLst>
            </p:cNvPr>
            <p:cNvSpPr/>
            <p:nvPr/>
          </p:nvSpPr>
          <p:spPr>
            <a:xfrm>
              <a:off x="2161775" y="3081775"/>
              <a:ext cx="236850" cy="297925"/>
            </a:xfrm>
            <a:custGeom>
              <a:avLst/>
              <a:gdLst/>
              <a:ahLst/>
              <a:cxnLst/>
              <a:rect l="l" t="t" r="r" b="b"/>
              <a:pathLst>
                <a:path w="9474" h="11917" extrusionOk="0">
                  <a:moveTo>
                    <a:pt x="2295" y="1"/>
                  </a:moveTo>
                  <a:lnTo>
                    <a:pt x="1" y="1067"/>
                  </a:lnTo>
                  <a:cubicBezTo>
                    <a:pt x="1" y="1067"/>
                    <a:pt x="3128" y="9610"/>
                    <a:pt x="5614" y="11495"/>
                  </a:cubicBezTo>
                  <a:cubicBezTo>
                    <a:pt x="6005" y="11793"/>
                    <a:pt x="6379" y="11916"/>
                    <a:pt x="6728" y="11916"/>
                  </a:cubicBezTo>
                  <a:cubicBezTo>
                    <a:pt x="8218" y="11916"/>
                    <a:pt x="9273" y="9673"/>
                    <a:pt x="9473" y="9167"/>
                  </a:cubicBezTo>
                  <a:lnTo>
                    <a:pt x="9473" y="9163"/>
                  </a:lnTo>
                  <a:lnTo>
                    <a:pt x="6703" y="7148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536;p104">
              <a:extLst>
                <a:ext uri="{FF2B5EF4-FFF2-40B4-BE49-F238E27FC236}">
                  <a16:creationId xmlns:a16="http://schemas.microsoft.com/office/drawing/2014/main" id="{AC75C5B2-41FF-AC46-955E-AD0A566F6762}"/>
                </a:ext>
              </a:extLst>
            </p:cNvPr>
            <p:cNvSpPr/>
            <p:nvPr/>
          </p:nvSpPr>
          <p:spPr>
            <a:xfrm>
              <a:off x="2311975" y="2881975"/>
              <a:ext cx="222800" cy="473850"/>
            </a:xfrm>
            <a:custGeom>
              <a:avLst/>
              <a:gdLst/>
              <a:ahLst/>
              <a:cxnLst/>
              <a:rect l="l" t="t" r="r" b="b"/>
              <a:pathLst>
                <a:path w="8912" h="18954" extrusionOk="0">
                  <a:moveTo>
                    <a:pt x="8912" y="5"/>
                  </a:moveTo>
                  <a:lnTo>
                    <a:pt x="8912" y="5"/>
                  </a:lnTo>
                  <a:cubicBezTo>
                    <a:pt x="7069" y="145"/>
                    <a:pt x="4326" y="0"/>
                    <a:pt x="3316" y="3385"/>
                  </a:cubicBezTo>
                  <a:cubicBezTo>
                    <a:pt x="2218" y="7076"/>
                    <a:pt x="1" y="15302"/>
                    <a:pt x="1" y="15302"/>
                  </a:cubicBezTo>
                  <a:cubicBezTo>
                    <a:pt x="1" y="15302"/>
                    <a:pt x="679" y="18953"/>
                    <a:pt x="1874" y="18953"/>
                  </a:cubicBezTo>
                  <a:cubicBezTo>
                    <a:pt x="2079" y="18953"/>
                    <a:pt x="2300" y="18845"/>
                    <a:pt x="2535" y="18593"/>
                  </a:cubicBezTo>
                  <a:cubicBezTo>
                    <a:pt x="3084" y="18006"/>
                    <a:pt x="3363" y="17466"/>
                    <a:pt x="3930" y="16066"/>
                  </a:cubicBezTo>
                  <a:cubicBezTo>
                    <a:pt x="4443" y="14803"/>
                    <a:pt x="5960" y="9655"/>
                    <a:pt x="5960" y="9655"/>
                  </a:cubicBezTo>
                  <a:cubicBezTo>
                    <a:pt x="5960" y="9655"/>
                    <a:pt x="5630" y="2254"/>
                    <a:pt x="6789" y="1276"/>
                  </a:cubicBezTo>
                  <a:cubicBezTo>
                    <a:pt x="7412" y="724"/>
                    <a:pt x="8132" y="292"/>
                    <a:pt x="8912" y="5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537;p104">
              <a:extLst>
                <a:ext uri="{FF2B5EF4-FFF2-40B4-BE49-F238E27FC236}">
                  <a16:creationId xmlns:a16="http://schemas.microsoft.com/office/drawing/2014/main" id="{77F657B9-EB0C-1344-877B-F1DC59C2EC8E}"/>
                </a:ext>
              </a:extLst>
            </p:cNvPr>
            <p:cNvSpPr/>
            <p:nvPr/>
          </p:nvSpPr>
          <p:spPr>
            <a:xfrm>
              <a:off x="2113975" y="2926975"/>
              <a:ext cx="219925" cy="224175"/>
            </a:xfrm>
            <a:custGeom>
              <a:avLst/>
              <a:gdLst/>
              <a:ahLst/>
              <a:cxnLst/>
              <a:rect l="l" t="t" r="r" b="b"/>
              <a:pathLst>
                <a:path w="8797" h="8967" extrusionOk="0">
                  <a:moveTo>
                    <a:pt x="1004" y="0"/>
                  </a:moveTo>
                  <a:cubicBezTo>
                    <a:pt x="243" y="0"/>
                    <a:pt x="0" y="262"/>
                    <a:pt x="260" y="1063"/>
                  </a:cubicBezTo>
                  <a:cubicBezTo>
                    <a:pt x="902" y="3065"/>
                    <a:pt x="2866" y="7310"/>
                    <a:pt x="3304" y="7897"/>
                  </a:cubicBezTo>
                  <a:cubicBezTo>
                    <a:pt x="3593" y="8279"/>
                    <a:pt x="3653" y="8637"/>
                    <a:pt x="4873" y="8758"/>
                  </a:cubicBezTo>
                  <a:cubicBezTo>
                    <a:pt x="6013" y="8870"/>
                    <a:pt x="7447" y="8930"/>
                    <a:pt x="7867" y="8954"/>
                  </a:cubicBezTo>
                  <a:cubicBezTo>
                    <a:pt x="7950" y="8958"/>
                    <a:pt x="8039" y="8966"/>
                    <a:pt x="8127" y="8966"/>
                  </a:cubicBezTo>
                  <a:cubicBezTo>
                    <a:pt x="8480" y="8966"/>
                    <a:pt x="8796" y="8838"/>
                    <a:pt x="8495" y="7846"/>
                  </a:cubicBezTo>
                  <a:cubicBezTo>
                    <a:pt x="8013" y="6443"/>
                    <a:pt x="7455" y="5068"/>
                    <a:pt x="6823" y="3726"/>
                  </a:cubicBezTo>
                  <a:cubicBezTo>
                    <a:pt x="6376" y="2707"/>
                    <a:pt x="6064" y="2115"/>
                    <a:pt x="6064" y="2115"/>
                  </a:cubicBezTo>
                  <a:cubicBezTo>
                    <a:pt x="5454" y="980"/>
                    <a:pt x="5300" y="929"/>
                    <a:pt x="4938" y="682"/>
                  </a:cubicBezTo>
                  <a:cubicBezTo>
                    <a:pt x="4576" y="435"/>
                    <a:pt x="2350" y="100"/>
                    <a:pt x="1428" y="21"/>
                  </a:cubicBezTo>
                  <a:cubicBezTo>
                    <a:pt x="1273" y="7"/>
                    <a:pt x="1131" y="0"/>
                    <a:pt x="10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538;p104">
              <a:extLst>
                <a:ext uri="{FF2B5EF4-FFF2-40B4-BE49-F238E27FC236}">
                  <a16:creationId xmlns:a16="http://schemas.microsoft.com/office/drawing/2014/main" id="{D07A6F4E-DA17-1244-AF9F-28008FD6C507}"/>
                </a:ext>
              </a:extLst>
            </p:cNvPr>
            <p:cNvSpPr/>
            <p:nvPr/>
          </p:nvSpPr>
          <p:spPr>
            <a:xfrm>
              <a:off x="2117100" y="2995700"/>
              <a:ext cx="207750" cy="121725"/>
            </a:xfrm>
            <a:custGeom>
              <a:avLst/>
              <a:gdLst/>
              <a:ahLst/>
              <a:cxnLst/>
              <a:rect l="l" t="t" r="r" b="b"/>
              <a:pathLst>
                <a:path w="8310" h="4869" extrusionOk="0">
                  <a:moveTo>
                    <a:pt x="754" y="0"/>
                  </a:moveTo>
                  <a:lnTo>
                    <a:pt x="754" y="0"/>
                  </a:lnTo>
                  <a:cubicBezTo>
                    <a:pt x="0" y="679"/>
                    <a:pt x="1322" y="2532"/>
                    <a:pt x="1788" y="4539"/>
                  </a:cubicBezTo>
                  <a:cubicBezTo>
                    <a:pt x="1788" y="4539"/>
                    <a:pt x="3113" y="4868"/>
                    <a:pt x="4503" y="4868"/>
                  </a:cubicBezTo>
                  <a:cubicBezTo>
                    <a:pt x="5128" y="4868"/>
                    <a:pt x="5766" y="4801"/>
                    <a:pt x="6303" y="4608"/>
                  </a:cubicBezTo>
                  <a:cubicBezTo>
                    <a:pt x="8310" y="3845"/>
                    <a:pt x="8105" y="1741"/>
                    <a:pt x="7407" y="1248"/>
                  </a:cubicBezTo>
                  <a:cubicBezTo>
                    <a:pt x="7314" y="1183"/>
                    <a:pt x="7173" y="1158"/>
                    <a:pt x="6991" y="1158"/>
                  </a:cubicBezTo>
                  <a:cubicBezTo>
                    <a:pt x="6519" y="1158"/>
                    <a:pt x="5770" y="1324"/>
                    <a:pt x="4883" y="1391"/>
                  </a:cubicBezTo>
                  <a:cubicBezTo>
                    <a:pt x="4794" y="1398"/>
                    <a:pt x="4699" y="1401"/>
                    <a:pt x="4598" y="1401"/>
                  </a:cubicBezTo>
                  <a:cubicBezTo>
                    <a:pt x="3307" y="1401"/>
                    <a:pt x="1160" y="889"/>
                    <a:pt x="1160" y="889"/>
                  </a:cubicBezTo>
                  <a:lnTo>
                    <a:pt x="75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539;p104">
              <a:extLst>
                <a:ext uri="{FF2B5EF4-FFF2-40B4-BE49-F238E27FC236}">
                  <a16:creationId xmlns:a16="http://schemas.microsoft.com/office/drawing/2014/main" id="{1D960FAA-250A-7D43-B9DD-9D9DE4DAF0B3}"/>
                </a:ext>
              </a:extLst>
            </p:cNvPr>
            <p:cNvSpPr/>
            <p:nvPr/>
          </p:nvSpPr>
          <p:spPr>
            <a:xfrm>
              <a:off x="2333650" y="2865575"/>
              <a:ext cx="205425" cy="337350"/>
            </a:xfrm>
            <a:custGeom>
              <a:avLst/>
              <a:gdLst/>
              <a:ahLst/>
              <a:cxnLst/>
              <a:rect l="l" t="t" r="r" b="b"/>
              <a:pathLst>
                <a:path w="8217" h="13494" extrusionOk="0">
                  <a:moveTo>
                    <a:pt x="8217" y="1"/>
                  </a:moveTo>
                  <a:lnTo>
                    <a:pt x="8217" y="1"/>
                  </a:lnTo>
                  <a:cubicBezTo>
                    <a:pt x="6006" y="23"/>
                    <a:pt x="3560" y="828"/>
                    <a:pt x="2737" y="2560"/>
                  </a:cubicBezTo>
                  <a:cubicBezTo>
                    <a:pt x="1914" y="4293"/>
                    <a:pt x="0" y="11842"/>
                    <a:pt x="0" y="11842"/>
                  </a:cubicBezTo>
                  <a:cubicBezTo>
                    <a:pt x="1154" y="12908"/>
                    <a:pt x="2662" y="13493"/>
                    <a:pt x="4220" y="13493"/>
                  </a:cubicBezTo>
                  <a:cubicBezTo>
                    <a:pt x="4410" y="13493"/>
                    <a:pt x="4600" y="13485"/>
                    <a:pt x="4791" y="13467"/>
                  </a:cubicBezTo>
                  <a:lnTo>
                    <a:pt x="82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540;p104">
              <a:extLst>
                <a:ext uri="{FF2B5EF4-FFF2-40B4-BE49-F238E27FC236}">
                  <a16:creationId xmlns:a16="http://schemas.microsoft.com/office/drawing/2014/main" id="{6612E6AC-115C-C24C-A8B0-60BD8DE4F1AA}"/>
                </a:ext>
              </a:extLst>
            </p:cNvPr>
            <p:cNvSpPr/>
            <p:nvPr/>
          </p:nvSpPr>
          <p:spPr>
            <a:xfrm>
              <a:off x="2702325" y="4460975"/>
              <a:ext cx="76475" cy="111275"/>
            </a:xfrm>
            <a:custGeom>
              <a:avLst/>
              <a:gdLst/>
              <a:ahLst/>
              <a:cxnLst/>
              <a:rect l="l" t="t" r="r" b="b"/>
              <a:pathLst>
                <a:path w="3059" h="4451" extrusionOk="0">
                  <a:moveTo>
                    <a:pt x="1" y="1"/>
                  </a:moveTo>
                  <a:lnTo>
                    <a:pt x="1" y="4451"/>
                  </a:lnTo>
                  <a:lnTo>
                    <a:pt x="3058" y="4451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541;p104">
              <a:extLst>
                <a:ext uri="{FF2B5EF4-FFF2-40B4-BE49-F238E27FC236}">
                  <a16:creationId xmlns:a16="http://schemas.microsoft.com/office/drawing/2014/main" id="{38DD113D-3262-4C4F-BE71-92A8537C9486}"/>
                </a:ext>
              </a:extLst>
            </p:cNvPr>
            <p:cNvSpPr/>
            <p:nvPr/>
          </p:nvSpPr>
          <p:spPr>
            <a:xfrm>
              <a:off x="2433600" y="4323225"/>
              <a:ext cx="80250" cy="113825"/>
            </a:xfrm>
            <a:custGeom>
              <a:avLst/>
              <a:gdLst/>
              <a:ahLst/>
              <a:cxnLst/>
              <a:rect l="l" t="t" r="r" b="b"/>
              <a:pathLst>
                <a:path w="3210" h="4553" extrusionOk="0">
                  <a:moveTo>
                    <a:pt x="3057" y="1"/>
                  </a:moveTo>
                  <a:lnTo>
                    <a:pt x="1" y="106"/>
                  </a:lnTo>
                  <a:lnTo>
                    <a:pt x="153" y="4553"/>
                  </a:lnTo>
                  <a:lnTo>
                    <a:pt x="3210" y="4448"/>
                  </a:lnTo>
                  <a:lnTo>
                    <a:pt x="305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542;p104">
              <a:extLst>
                <a:ext uri="{FF2B5EF4-FFF2-40B4-BE49-F238E27FC236}">
                  <a16:creationId xmlns:a16="http://schemas.microsoft.com/office/drawing/2014/main" id="{B53C1CB0-0B33-7349-B4EA-0C3E3C354F82}"/>
                </a:ext>
              </a:extLst>
            </p:cNvPr>
            <p:cNvSpPr/>
            <p:nvPr/>
          </p:nvSpPr>
          <p:spPr>
            <a:xfrm>
              <a:off x="2353675" y="3374025"/>
              <a:ext cx="450975" cy="1115700"/>
            </a:xfrm>
            <a:custGeom>
              <a:avLst/>
              <a:gdLst/>
              <a:ahLst/>
              <a:cxnLst/>
              <a:rect l="l" t="t" r="r" b="b"/>
              <a:pathLst>
                <a:path w="18039" h="44628" extrusionOk="0">
                  <a:moveTo>
                    <a:pt x="2487" y="1"/>
                  </a:moveTo>
                  <a:cubicBezTo>
                    <a:pt x="2487" y="1"/>
                    <a:pt x="1" y="19127"/>
                    <a:pt x="336" y="20948"/>
                  </a:cubicBezTo>
                  <a:cubicBezTo>
                    <a:pt x="671" y="22769"/>
                    <a:pt x="3128" y="39736"/>
                    <a:pt x="3128" y="39736"/>
                  </a:cubicBezTo>
                  <a:cubicBezTo>
                    <a:pt x="3615" y="39993"/>
                    <a:pt x="4149" y="40120"/>
                    <a:pt x="4681" y="40120"/>
                  </a:cubicBezTo>
                  <a:cubicBezTo>
                    <a:pt x="5297" y="40120"/>
                    <a:pt x="5912" y="39949"/>
                    <a:pt x="6452" y="39610"/>
                  </a:cubicBezTo>
                  <a:cubicBezTo>
                    <a:pt x="6452" y="39610"/>
                    <a:pt x="7085" y="27996"/>
                    <a:pt x="6973" y="25986"/>
                  </a:cubicBezTo>
                  <a:cubicBezTo>
                    <a:pt x="6862" y="23974"/>
                    <a:pt x="6364" y="21126"/>
                    <a:pt x="6364" y="21126"/>
                  </a:cubicBezTo>
                  <a:lnTo>
                    <a:pt x="9199" y="9022"/>
                  </a:lnTo>
                  <a:cubicBezTo>
                    <a:pt x="9199" y="9022"/>
                    <a:pt x="10023" y="19319"/>
                    <a:pt x="10488" y="23109"/>
                  </a:cubicBezTo>
                  <a:cubicBezTo>
                    <a:pt x="11009" y="27452"/>
                    <a:pt x="13803" y="43996"/>
                    <a:pt x="13803" y="43996"/>
                  </a:cubicBezTo>
                  <a:cubicBezTo>
                    <a:pt x="14478" y="44469"/>
                    <a:pt x="15087" y="44627"/>
                    <a:pt x="15599" y="44627"/>
                  </a:cubicBezTo>
                  <a:cubicBezTo>
                    <a:pt x="16624" y="44627"/>
                    <a:pt x="17261" y="43996"/>
                    <a:pt x="17261" y="43996"/>
                  </a:cubicBezTo>
                  <a:cubicBezTo>
                    <a:pt x="17261" y="43996"/>
                    <a:pt x="17638" y="31823"/>
                    <a:pt x="17870" y="27437"/>
                  </a:cubicBezTo>
                  <a:cubicBezTo>
                    <a:pt x="18038" y="24212"/>
                    <a:pt x="17251" y="22662"/>
                    <a:pt x="17182" y="21823"/>
                  </a:cubicBezTo>
                  <a:cubicBezTo>
                    <a:pt x="17182" y="21823"/>
                    <a:pt x="16805" y="2937"/>
                    <a:pt x="16805" y="19"/>
                  </a:cubicBezTo>
                  <a:lnTo>
                    <a:pt x="2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43;p104">
              <a:extLst>
                <a:ext uri="{FF2B5EF4-FFF2-40B4-BE49-F238E27FC236}">
                  <a16:creationId xmlns:a16="http://schemas.microsoft.com/office/drawing/2014/main" id="{C968BE94-8089-6245-826D-0D83CFC79DC6}"/>
                </a:ext>
              </a:extLst>
            </p:cNvPr>
            <p:cNvSpPr/>
            <p:nvPr/>
          </p:nvSpPr>
          <p:spPr>
            <a:xfrm>
              <a:off x="2416275" y="2865700"/>
              <a:ext cx="357900" cy="563150"/>
            </a:xfrm>
            <a:custGeom>
              <a:avLst/>
              <a:gdLst/>
              <a:ahLst/>
              <a:cxnLst/>
              <a:rect l="l" t="t" r="r" b="b"/>
              <a:pathLst>
                <a:path w="14316" h="22526" extrusionOk="0">
                  <a:moveTo>
                    <a:pt x="4977" y="0"/>
                  </a:moveTo>
                  <a:cubicBezTo>
                    <a:pt x="1323" y="214"/>
                    <a:pt x="1" y="3073"/>
                    <a:pt x="1" y="5456"/>
                  </a:cubicBezTo>
                  <a:lnTo>
                    <a:pt x="1" y="20352"/>
                  </a:lnTo>
                  <a:cubicBezTo>
                    <a:pt x="2126" y="21902"/>
                    <a:pt x="4826" y="22525"/>
                    <a:pt x="7341" y="22525"/>
                  </a:cubicBezTo>
                  <a:cubicBezTo>
                    <a:pt x="10369" y="22525"/>
                    <a:pt x="13129" y="21623"/>
                    <a:pt x="14301" y="20352"/>
                  </a:cubicBezTo>
                  <a:lnTo>
                    <a:pt x="14301" y="6033"/>
                  </a:lnTo>
                  <a:cubicBezTo>
                    <a:pt x="14316" y="3252"/>
                    <a:pt x="12434" y="819"/>
                    <a:pt x="9739" y="135"/>
                  </a:cubicBezTo>
                  <a:lnTo>
                    <a:pt x="9697" y="135"/>
                  </a:lnTo>
                  <a:lnTo>
                    <a:pt x="4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44;p104">
              <a:extLst>
                <a:ext uri="{FF2B5EF4-FFF2-40B4-BE49-F238E27FC236}">
                  <a16:creationId xmlns:a16="http://schemas.microsoft.com/office/drawing/2014/main" id="{8A7A6C2D-8F80-5B43-9641-0AB3DC810CCA}"/>
                </a:ext>
              </a:extLst>
            </p:cNvPr>
            <p:cNvSpPr/>
            <p:nvPr/>
          </p:nvSpPr>
          <p:spPr>
            <a:xfrm>
              <a:off x="2673350" y="2564075"/>
              <a:ext cx="59250" cy="121850"/>
            </a:xfrm>
            <a:custGeom>
              <a:avLst/>
              <a:gdLst/>
              <a:ahLst/>
              <a:cxnLst/>
              <a:rect l="l" t="t" r="r" b="b"/>
              <a:pathLst>
                <a:path w="2370" h="4874" extrusionOk="0">
                  <a:moveTo>
                    <a:pt x="641" y="1"/>
                  </a:moveTo>
                  <a:cubicBezTo>
                    <a:pt x="575" y="1"/>
                    <a:pt x="509" y="5"/>
                    <a:pt x="443" y="13"/>
                  </a:cubicBezTo>
                  <a:lnTo>
                    <a:pt x="0" y="4873"/>
                  </a:lnTo>
                  <a:lnTo>
                    <a:pt x="0" y="4873"/>
                  </a:lnTo>
                  <a:lnTo>
                    <a:pt x="1793" y="4668"/>
                  </a:lnTo>
                  <a:cubicBezTo>
                    <a:pt x="2258" y="2164"/>
                    <a:pt x="2370" y="1069"/>
                    <a:pt x="1793" y="478"/>
                  </a:cubicBezTo>
                  <a:cubicBezTo>
                    <a:pt x="1485" y="171"/>
                    <a:pt x="1070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45;p104">
              <a:extLst>
                <a:ext uri="{FF2B5EF4-FFF2-40B4-BE49-F238E27FC236}">
                  <a16:creationId xmlns:a16="http://schemas.microsoft.com/office/drawing/2014/main" id="{EFD39981-BA13-F042-92FE-B038FC439D38}"/>
                </a:ext>
              </a:extLst>
            </p:cNvPr>
            <p:cNvSpPr/>
            <p:nvPr/>
          </p:nvSpPr>
          <p:spPr>
            <a:xfrm>
              <a:off x="2379725" y="2538325"/>
              <a:ext cx="70900" cy="58325"/>
            </a:xfrm>
            <a:custGeom>
              <a:avLst/>
              <a:gdLst/>
              <a:ahLst/>
              <a:cxnLst/>
              <a:rect l="l" t="t" r="r" b="b"/>
              <a:pathLst>
                <a:path w="2836" h="2333" extrusionOk="0">
                  <a:moveTo>
                    <a:pt x="375" y="1"/>
                  </a:moveTo>
                  <a:cubicBezTo>
                    <a:pt x="51" y="1"/>
                    <a:pt x="1" y="496"/>
                    <a:pt x="248" y="936"/>
                  </a:cubicBezTo>
                  <a:cubicBezTo>
                    <a:pt x="645" y="1734"/>
                    <a:pt x="1434" y="2265"/>
                    <a:pt x="2323" y="2333"/>
                  </a:cubicBezTo>
                  <a:cubicBezTo>
                    <a:pt x="2323" y="2258"/>
                    <a:pt x="2836" y="936"/>
                    <a:pt x="2836" y="936"/>
                  </a:cubicBezTo>
                  <a:lnTo>
                    <a:pt x="1756" y="312"/>
                  </a:lnTo>
                  <a:cubicBezTo>
                    <a:pt x="1750" y="312"/>
                    <a:pt x="1745" y="312"/>
                    <a:pt x="1740" y="312"/>
                  </a:cubicBezTo>
                  <a:cubicBezTo>
                    <a:pt x="1360" y="312"/>
                    <a:pt x="986" y="234"/>
                    <a:pt x="639" y="84"/>
                  </a:cubicBezTo>
                  <a:cubicBezTo>
                    <a:pt x="537" y="26"/>
                    <a:pt x="449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46;p104">
              <a:extLst>
                <a:ext uri="{FF2B5EF4-FFF2-40B4-BE49-F238E27FC236}">
                  <a16:creationId xmlns:a16="http://schemas.microsoft.com/office/drawing/2014/main" id="{97431FB8-A74C-ED48-8DDB-C987C7A81FAF}"/>
                </a:ext>
              </a:extLst>
            </p:cNvPr>
            <p:cNvSpPr/>
            <p:nvPr/>
          </p:nvSpPr>
          <p:spPr>
            <a:xfrm>
              <a:off x="2422325" y="2514700"/>
              <a:ext cx="327275" cy="422475"/>
            </a:xfrm>
            <a:custGeom>
              <a:avLst/>
              <a:gdLst/>
              <a:ahLst/>
              <a:cxnLst/>
              <a:rect l="l" t="t" r="r" b="b"/>
              <a:pathLst>
                <a:path w="13091" h="16899" extrusionOk="0">
                  <a:moveTo>
                    <a:pt x="4608" y="0"/>
                  </a:moveTo>
                  <a:cubicBezTo>
                    <a:pt x="2612" y="0"/>
                    <a:pt x="725" y="960"/>
                    <a:pt x="438" y="3430"/>
                  </a:cubicBezTo>
                  <a:cubicBezTo>
                    <a:pt x="1" y="7062"/>
                    <a:pt x="196" y="8552"/>
                    <a:pt x="718" y="10413"/>
                  </a:cubicBezTo>
                  <a:cubicBezTo>
                    <a:pt x="1039" y="11568"/>
                    <a:pt x="1714" y="12410"/>
                    <a:pt x="2779" y="12573"/>
                  </a:cubicBezTo>
                  <a:cubicBezTo>
                    <a:pt x="2958" y="12584"/>
                    <a:pt x="3137" y="12589"/>
                    <a:pt x="3317" y="12589"/>
                  </a:cubicBezTo>
                  <a:cubicBezTo>
                    <a:pt x="3791" y="12589"/>
                    <a:pt x="4266" y="12551"/>
                    <a:pt x="4734" y="12476"/>
                  </a:cubicBezTo>
                  <a:lnTo>
                    <a:pt x="4734" y="14067"/>
                  </a:lnTo>
                  <a:cubicBezTo>
                    <a:pt x="3955" y="15011"/>
                    <a:pt x="3442" y="16899"/>
                    <a:pt x="5405" y="16899"/>
                  </a:cubicBezTo>
                  <a:cubicBezTo>
                    <a:pt x="5564" y="16899"/>
                    <a:pt x="5739" y="16887"/>
                    <a:pt x="5931" y="16860"/>
                  </a:cubicBezTo>
                  <a:cubicBezTo>
                    <a:pt x="7481" y="16620"/>
                    <a:pt x="8805" y="15616"/>
                    <a:pt x="9455" y="14189"/>
                  </a:cubicBezTo>
                  <a:lnTo>
                    <a:pt x="9566" y="8952"/>
                  </a:lnTo>
                  <a:cubicBezTo>
                    <a:pt x="9566" y="8952"/>
                    <a:pt x="9706" y="9548"/>
                    <a:pt x="10503" y="9548"/>
                  </a:cubicBezTo>
                  <a:cubicBezTo>
                    <a:pt x="10703" y="9548"/>
                    <a:pt x="10944" y="9510"/>
                    <a:pt x="11233" y="9417"/>
                  </a:cubicBezTo>
                  <a:cubicBezTo>
                    <a:pt x="12080" y="9152"/>
                    <a:pt x="13090" y="7639"/>
                    <a:pt x="12546" y="6494"/>
                  </a:cubicBezTo>
                  <a:cubicBezTo>
                    <a:pt x="12393" y="6127"/>
                    <a:pt x="12062" y="5864"/>
                    <a:pt x="11670" y="5800"/>
                  </a:cubicBezTo>
                  <a:cubicBezTo>
                    <a:pt x="11608" y="5790"/>
                    <a:pt x="11546" y="5785"/>
                    <a:pt x="11484" y="5785"/>
                  </a:cubicBezTo>
                  <a:cubicBezTo>
                    <a:pt x="11155" y="5785"/>
                    <a:pt x="10839" y="5926"/>
                    <a:pt x="10619" y="6178"/>
                  </a:cubicBezTo>
                  <a:cubicBezTo>
                    <a:pt x="10331" y="6478"/>
                    <a:pt x="10007" y="6905"/>
                    <a:pt x="9754" y="6905"/>
                  </a:cubicBezTo>
                  <a:cubicBezTo>
                    <a:pt x="9716" y="6905"/>
                    <a:pt x="9680" y="6896"/>
                    <a:pt x="9646" y="6875"/>
                  </a:cubicBezTo>
                  <a:cubicBezTo>
                    <a:pt x="9646" y="6875"/>
                    <a:pt x="10614" y="2556"/>
                    <a:pt x="8086" y="973"/>
                  </a:cubicBezTo>
                  <a:cubicBezTo>
                    <a:pt x="7120" y="368"/>
                    <a:pt x="5843" y="0"/>
                    <a:pt x="460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7;p104">
              <a:extLst>
                <a:ext uri="{FF2B5EF4-FFF2-40B4-BE49-F238E27FC236}">
                  <a16:creationId xmlns:a16="http://schemas.microsoft.com/office/drawing/2014/main" id="{97E579EA-9E44-0148-9381-173AEBC41E03}"/>
                </a:ext>
              </a:extLst>
            </p:cNvPr>
            <p:cNvSpPr/>
            <p:nvPr/>
          </p:nvSpPr>
          <p:spPr>
            <a:xfrm>
              <a:off x="2397775" y="2444675"/>
              <a:ext cx="301675" cy="253100"/>
            </a:xfrm>
            <a:custGeom>
              <a:avLst/>
              <a:gdLst/>
              <a:ahLst/>
              <a:cxnLst/>
              <a:rect l="l" t="t" r="r" b="b"/>
              <a:pathLst>
                <a:path w="12067" h="10124" extrusionOk="0">
                  <a:moveTo>
                    <a:pt x="756" y="0"/>
                  </a:moveTo>
                  <a:cubicBezTo>
                    <a:pt x="502" y="0"/>
                    <a:pt x="416" y="179"/>
                    <a:pt x="308" y="557"/>
                  </a:cubicBezTo>
                  <a:cubicBezTo>
                    <a:pt x="80" y="1358"/>
                    <a:pt x="0" y="3187"/>
                    <a:pt x="1085" y="4417"/>
                  </a:cubicBezTo>
                  <a:lnTo>
                    <a:pt x="1993" y="4752"/>
                  </a:lnTo>
                  <a:cubicBezTo>
                    <a:pt x="1993" y="4752"/>
                    <a:pt x="2482" y="5184"/>
                    <a:pt x="4181" y="5389"/>
                  </a:cubicBezTo>
                  <a:cubicBezTo>
                    <a:pt x="4811" y="5437"/>
                    <a:pt x="5441" y="5461"/>
                    <a:pt x="6072" y="5461"/>
                  </a:cubicBezTo>
                  <a:cubicBezTo>
                    <a:pt x="7012" y="5461"/>
                    <a:pt x="7952" y="5408"/>
                    <a:pt x="8887" y="5301"/>
                  </a:cubicBezTo>
                  <a:cubicBezTo>
                    <a:pt x="8917" y="5297"/>
                    <a:pt x="8945" y="5295"/>
                    <a:pt x="8972" y="5295"/>
                  </a:cubicBezTo>
                  <a:cubicBezTo>
                    <a:pt x="9394" y="5295"/>
                    <a:pt x="9503" y="5788"/>
                    <a:pt x="9753" y="7014"/>
                  </a:cubicBezTo>
                  <a:cubicBezTo>
                    <a:pt x="9985" y="8173"/>
                    <a:pt x="10177" y="10114"/>
                    <a:pt x="10628" y="10123"/>
                  </a:cubicBezTo>
                  <a:cubicBezTo>
                    <a:pt x="10763" y="10123"/>
                    <a:pt x="11270" y="9281"/>
                    <a:pt x="11601" y="8979"/>
                  </a:cubicBezTo>
                  <a:cubicBezTo>
                    <a:pt x="12066" y="8565"/>
                    <a:pt x="11466" y="4789"/>
                    <a:pt x="11466" y="4789"/>
                  </a:cubicBezTo>
                  <a:cubicBezTo>
                    <a:pt x="11466" y="4789"/>
                    <a:pt x="11931" y="3355"/>
                    <a:pt x="11023" y="2405"/>
                  </a:cubicBezTo>
                  <a:cubicBezTo>
                    <a:pt x="10115" y="1455"/>
                    <a:pt x="8365" y="1618"/>
                    <a:pt x="7080" y="1572"/>
                  </a:cubicBezTo>
                  <a:cubicBezTo>
                    <a:pt x="7067" y="1572"/>
                    <a:pt x="7053" y="1572"/>
                    <a:pt x="7039" y="1572"/>
                  </a:cubicBezTo>
                  <a:cubicBezTo>
                    <a:pt x="5477" y="1572"/>
                    <a:pt x="3932" y="1255"/>
                    <a:pt x="2495" y="641"/>
                  </a:cubicBezTo>
                  <a:cubicBezTo>
                    <a:pt x="1533" y="224"/>
                    <a:pt x="1040" y="0"/>
                    <a:pt x="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48;p104">
              <a:extLst>
                <a:ext uri="{FF2B5EF4-FFF2-40B4-BE49-F238E27FC236}">
                  <a16:creationId xmlns:a16="http://schemas.microsoft.com/office/drawing/2014/main" id="{5FA2134A-FE72-D24C-947D-1BE5473E262D}"/>
                </a:ext>
              </a:extLst>
            </p:cNvPr>
            <p:cNvSpPr/>
            <p:nvPr/>
          </p:nvSpPr>
          <p:spPr>
            <a:xfrm>
              <a:off x="2678675" y="2537475"/>
              <a:ext cx="45900" cy="34275"/>
            </a:xfrm>
            <a:custGeom>
              <a:avLst/>
              <a:gdLst/>
              <a:ahLst/>
              <a:cxnLst/>
              <a:rect l="l" t="t" r="r" b="b"/>
              <a:pathLst>
                <a:path w="1836" h="1371" extrusionOk="0">
                  <a:moveTo>
                    <a:pt x="1032" y="0"/>
                  </a:moveTo>
                  <a:cubicBezTo>
                    <a:pt x="904" y="0"/>
                    <a:pt x="774" y="28"/>
                    <a:pt x="651" y="86"/>
                  </a:cubicBezTo>
                  <a:cubicBezTo>
                    <a:pt x="640" y="92"/>
                    <a:pt x="627" y="98"/>
                    <a:pt x="616" y="103"/>
                  </a:cubicBezTo>
                  <a:cubicBezTo>
                    <a:pt x="170" y="355"/>
                    <a:pt x="0" y="913"/>
                    <a:pt x="230" y="1370"/>
                  </a:cubicBezTo>
                  <a:lnTo>
                    <a:pt x="1835" y="509"/>
                  </a:lnTo>
                  <a:cubicBezTo>
                    <a:pt x="1684" y="188"/>
                    <a:pt x="1365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49;p104">
              <a:extLst>
                <a:ext uri="{FF2B5EF4-FFF2-40B4-BE49-F238E27FC236}">
                  <a16:creationId xmlns:a16="http://schemas.microsoft.com/office/drawing/2014/main" id="{CCCE874B-5B89-A746-ACE5-50757602C8FB}"/>
                </a:ext>
              </a:extLst>
            </p:cNvPr>
            <p:cNvSpPr/>
            <p:nvPr/>
          </p:nvSpPr>
          <p:spPr>
            <a:xfrm>
              <a:off x="2540675" y="2773975"/>
              <a:ext cx="109550" cy="67400"/>
            </a:xfrm>
            <a:custGeom>
              <a:avLst/>
              <a:gdLst/>
              <a:ahLst/>
              <a:cxnLst/>
              <a:rect l="l" t="t" r="r" b="b"/>
              <a:pathLst>
                <a:path w="4382" h="2696" extrusionOk="0">
                  <a:moveTo>
                    <a:pt x="4381" y="0"/>
                  </a:moveTo>
                  <a:lnTo>
                    <a:pt x="4381" y="0"/>
                  </a:lnTo>
                  <a:cubicBezTo>
                    <a:pt x="4120" y="488"/>
                    <a:pt x="3717" y="885"/>
                    <a:pt x="3227" y="1141"/>
                  </a:cubicBezTo>
                  <a:cubicBezTo>
                    <a:pt x="2398" y="1607"/>
                    <a:pt x="15" y="2072"/>
                    <a:pt x="15" y="2072"/>
                  </a:cubicBezTo>
                  <a:lnTo>
                    <a:pt x="0" y="2696"/>
                  </a:lnTo>
                  <a:cubicBezTo>
                    <a:pt x="0" y="2696"/>
                    <a:pt x="3115" y="2124"/>
                    <a:pt x="3725" y="1346"/>
                  </a:cubicBezTo>
                  <a:cubicBezTo>
                    <a:pt x="4030" y="945"/>
                    <a:pt x="4253" y="488"/>
                    <a:pt x="438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50;p104">
              <a:extLst>
                <a:ext uri="{FF2B5EF4-FFF2-40B4-BE49-F238E27FC236}">
                  <a16:creationId xmlns:a16="http://schemas.microsoft.com/office/drawing/2014/main" id="{A37EC249-A10F-B243-9437-EB4C5680ACFD}"/>
                </a:ext>
              </a:extLst>
            </p:cNvPr>
            <p:cNvSpPr/>
            <p:nvPr/>
          </p:nvSpPr>
          <p:spPr>
            <a:xfrm>
              <a:off x="2555075" y="2659225"/>
              <a:ext cx="23525" cy="23300"/>
            </a:xfrm>
            <a:custGeom>
              <a:avLst/>
              <a:gdLst/>
              <a:ahLst/>
              <a:cxnLst/>
              <a:rect l="l" t="t" r="r" b="b"/>
              <a:pathLst>
                <a:path w="941" h="932" extrusionOk="0">
                  <a:moveTo>
                    <a:pt x="465" y="1"/>
                  </a:moveTo>
                  <a:cubicBezTo>
                    <a:pt x="463" y="1"/>
                    <a:pt x="461" y="1"/>
                    <a:pt x="459" y="1"/>
                  </a:cubicBezTo>
                  <a:cubicBezTo>
                    <a:pt x="205" y="4"/>
                    <a:pt x="2" y="211"/>
                    <a:pt x="0" y="465"/>
                  </a:cubicBezTo>
                  <a:cubicBezTo>
                    <a:pt x="0" y="476"/>
                    <a:pt x="2" y="488"/>
                    <a:pt x="2" y="499"/>
                  </a:cubicBezTo>
                  <a:cubicBezTo>
                    <a:pt x="19" y="744"/>
                    <a:pt x="223" y="932"/>
                    <a:pt x="465" y="932"/>
                  </a:cubicBezTo>
                  <a:cubicBezTo>
                    <a:pt x="474" y="932"/>
                    <a:pt x="482" y="932"/>
                    <a:pt x="491" y="931"/>
                  </a:cubicBezTo>
                  <a:cubicBezTo>
                    <a:pt x="744" y="919"/>
                    <a:pt x="940" y="705"/>
                    <a:pt x="931" y="451"/>
                  </a:cubicBezTo>
                  <a:cubicBezTo>
                    <a:pt x="923" y="199"/>
                    <a:pt x="716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51;p104">
              <a:extLst>
                <a:ext uri="{FF2B5EF4-FFF2-40B4-BE49-F238E27FC236}">
                  <a16:creationId xmlns:a16="http://schemas.microsoft.com/office/drawing/2014/main" id="{7DC30CC7-F040-924C-893B-A31C7AC90B1F}"/>
                </a:ext>
              </a:extLst>
            </p:cNvPr>
            <p:cNvSpPr/>
            <p:nvPr/>
          </p:nvSpPr>
          <p:spPr>
            <a:xfrm>
              <a:off x="2567800" y="2618475"/>
              <a:ext cx="29250" cy="22275"/>
            </a:xfrm>
            <a:custGeom>
              <a:avLst/>
              <a:gdLst/>
              <a:ahLst/>
              <a:cxnLst/>
              <a:rect l="l" t="t" r="r" b="b"/>
              <a:pathLst>
                <a:path w="1170" h="891" extrusionOk="0">
                  <a:moveTo>
                    <a:pt x="509" y="0"/>
                  </a:moveTo>
                  <a:cubicBezTo>
                    <a:pt x="315" y="0"/>
                    <a:pt x="126" y="101"/>
                    <a:pt x="21" y="281"/>
                  </a:cubicBezTo>
                  <a:cubicBezTo>
                    <a:pt x="14" y="295"/>
                    <a:pt x="7" y="308"/>
                    <a:pt x="1" y="323"/>
                  </a:cubicBezTo>
                  <a:lnTo>
                    <a:pt x="1020" y="890"/>
                  </a:lnTo>
                  <a:cubicBezTo>
                    <a:pt x="1169" y="602"/>
                    <a:pt x="1070" y="245"/>
                    <a:pt x="791" y="76"/>
                  </a:cubicBezTo>
                  <a:cubicBezTo>
                    <a:pt x="702" y="25"/>
                    <a:pt x="605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52;p104">
              <a:extLst>
                <a:ext uri="{FF2B5EF4-FFF2-40B4-BE49-F238E27FC236}">
                  <a16:creationId xmlns:a16="http://schemas.microsoft.com/office/drawing/2014/main" id="{1CE388B4-B1F6-1F44-9E72-47D181471928}"/>
                </a:ext>
              </a:extLst>
            </p:cNvPr>
            <p:cNvSpPr/>
            <p:nvPr/>
          </p:nvSpPr>
          <p:spPr>
            <a:xfrm>
              <a:off x="2518900" y="2754075"/>
              <a:ext cx="30050" cy="20150"/>
            </a:xfrm>
            <a:custGeom>
              <a:avLst/>
              <a:gdLst/>
              <a:ahLst/>
              <a:cxnLst/>
              <a:rect l="l" t="t" r="r" b="b"/>
              <a:pathLst>
                <a:path w="1202" h="806" extrusionOk="0">
                  <a:moveTo>
                    <a:pt x="1091" y="0"/>
                  </a:moveTo>
                  <a:lnTo>
                    <a:pt x="1" y="410"/>
                  </a:lnTo>
                  <a:cubicBezTo>
                    <a:pt x="78" y="651"/>
                    <a:pt x="301" y="806"/>
                    <a:pt x="541" y="806"/>
                  </a:cubicBezTo>
                  <a:cubicBezTo>
                    <a:pt x="599" y="806"/>
                    <a:pt x="657" y="797"/>
                    <a:pt x="715" y="778"/>
                  </a:cubicBezTo>
                  <a:cubicBezTo>
                    <a:pt x="724" y="776"/>
                    <a:pt x="732" y="772"/>
                    <a:pt x="741" y="769"/>
                  </a:cubicBezTo>
                  <a:cubicBezTo>
                    <a:pt x="1047" y="650"/>
                    <a:pt x="1202" y="309"/>
                    <a:pt x="109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53;p104">
              <a:extLst>
                <a:ext uri="{FF2B5EF4-FFF2-40B4-BE49-F238E27FC236}">
                  <a16:creationId xmlns:a16="http://schemas.microsoft.com/office/drawing/2014/main" id="{57074D85-572F-644C-8104-34BADD4119B7}"/>
                </a:ext>
              </a:extLst>
            </p:cNvPr>
            <p:cNvSpPr/>
            <p:nvPr/>
          </p:nvSpPr>
          <p:spPr>
            <a:xfrm>
              <a:off x="2443925" y="26125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60" y="1"/>
                  </a:moveTo>
                  <a:cubicBezTo>
                    <a:pt x="550" y="1"/>
                    <a:pt x="439" y="33"/>
                    <a:pt x="341" y="100"/>
                  </a:cubicBezTo>
                  <a:cubicBezTo>
                    <a:pt x="331" y="106"/>
                    <a:pt x="322" y="113"/>
                    <a:pt x="314" y="119"/>
                  </a:cubicBezTo>
                  <a:cubicBezTo>
                    <a:pt x="54" y="322"/>
                    <a:pt x="1" y="695"/>
                    <a:pt x="193" y="962"/>
                  </a:cubicBezTo>
                  <a:lnTo>
                    <a:pt x="1124" y="245"/>
                  </a:lnTo>
                  <a:cubicBezTo>
                    <a:pt x="1015" y="86"/>
                    <a:pt x="839" y="1"/>
                    <a:pt x="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54;p104">
              <a:extLst>
                <a:ext uri="{FF2B5EF4-FFF2-40B4-BE49-F238E27FC236}">
                  <a16:creationId xmlns:a16="http://schemas.microsoft.com/office/drawing/2014/main" id="{1A822AFA-B62C-834D-B52F-5614A7DCB321}"/>
                </a:ext>
              </a:extLst>
            </p:cNvPr>
            <p:cNvSpPr/>
            <p:nvPr/>
          </p:nvSpPr>
          <p:spPr>
            <a:xfrm>
              <a:off x="2455825" y="2655850"/>
              <a:ext cx="24250" cy="23400"/>
            </a:xfrm>
            <a:custGeom>
              <a:avLst/>
              <a:gdLst/>
              <a:ahLst/>
              <a:cxnLst/>
              <a:rect l="l" t="t" r="r" b="b"/>
              <a:pathLst>
                <a:path w="970" h="936" extrusionOk="0">
                  <a:moveTo>
                    <a:pt x="465" y="1"/>
                  </a:moveTo>
                  <a:cubicBezTo>
                    <a:pt x="209" y="1"/>
                    <a:pt x="0" y="209"/>
                    <a:pt x="0" y="465"/>
                  </a:cubicBezTo>
                  <a:cubicBezTo>
                    <a:pt x="0" y="475"/>
                    <a:pt x="0" y="484"/>
                    <a:pt x="1" y="495"/>
                  </a:cubicBezTo>
                  <a:cubicBezTo>
                    <a:pt x="12" y="678"/>
                    <a:pt x="129" y="839"/>
                    <a:pt x="300" y="904"/>
                  </a:cubicBezTo>
                  <a:cubicBezTo>
                    <a:pt x="354" y="925"/>
                    <a:pt x="411" y="935"/>
                    <a:pt x="466" y="935"/>
                  </a:cubicBezTo>
                  <a:cubicBezTo>
                    <a:pt x="588" y="935"/>
                    <a:pt x="708" y="887"/>
                    <a:pt x="797" y="798"/>
                  </a:cubicBezTo>
                  <a:cubicBezTo>
                    <a:pt x="927" y="669"/>
                    <a:pt x="969" y="474"/>
                    <a:pt x="904" y="302"/>
                  </a:cubicBezTo>
                  <a:cubicBezTo>
                    <a:pt x="839" y="130"/>
                    <a:pt x="679" y="12"/>
                    <a:pt x="495" y="2"/>
                  </a:cubicBezTo>
                  <a:cubicBezTo>
                    <a:pt x="486" y="2"/>
                    <a:pt x="477" y="1"/>
                    <a:pt x="467" y="1"/>
                  </a:cubicBezTo>
                  <a:cubicBezTo>
                    <a:pt x="466" y="1"/>
                    <a:pt x="46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55;p104">
              <a:extLst>
                <a:ext uri="{FF2B5EF4-FFF2-40B4-BE49-F238E27FC236}">
                  <a16:creationId xmlns:a16="http://schemas.microsoft.com/office/drawing/2014/main" id="{4C194C43-7CB9-EC49-ADDE-9A6A6F71B1C4}"/>
                </a:ext>
              </a:extLst>
            </p:cNvPr>
            <p:cNvSpPr/>
            <p:nvPr/>
          </p:nvSpPr>
          <p:spPr>
            <a:xfrm>
              <a:off x="2475300" y="2656900"/>
              <a:ext cx="41425" cy="71825"/>
            </a:xfrm>
            <a:custGeom>
              <a:avLst/>
              <a:gdLst/>
              <a:ahLst/>
              <a:cxnLst/>
              <a:rect l="l" t="t" r="r" b="b"/>
              <a:pathLst>
                <a:path w="1657" h="2873" extrusionOk="0">
                  <a:moveTo>
                    <a:pt x="1656" y="1"/>
                  </a:moveTo>
                  <a:lnTo>
                    <a:pt x="0" y="2361"/>
                  </a:lnTo>
                  <a:lnTo>
                    <a:pt x="1499" y="2873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56;p104">
              <a:extLst>
                <a:ext uri="{FF2B5EF4-FFF2-40B4-BE49-F238E27FC236}">
                  <a16:creationId xmlns:a16="http://schemas.microsoft.com/office/drawing/2014/main" id="{832D1EA3-A998-084F-9448-D3196EB0C7B6}"/>
                </a:ext>
              </a:extLst>
            </p:cNvPr>
            <p:cNvSpPr/>
            <p:nvPr/>
          </p:nvSpPr>
          <p:spPr>
            <a:xfrm>
              <a:off x="2574875" y="4523500"/>
              <a:ext cx="221800" cy="203950"/>
            </a:xfrm>
            <a:custGeom>
              <a:avLst/>
              <a:gdLst/>
              <a:ahLst/>
              <a:cxnLst/>
              <a:rect l="l" t="t" r="r" b="b"/>
              <a:pathLst>
                <a:path w="8872" h="8158" extrusionOk="0">
                  <a:moveTo>
                    <a:pt x="8191" y="1"/>
                  </a:moveTo>
                  <a:cubicBezTo>
                    <a:pt x="8185" y="1"/>
                    <a:pt x="8178" y="2"/>
                    <a:pt x="8171" y="4"/>
                  </a:cubicBezTo>
                  <a:lnTo>
                    <a:pt x="8171" y="339"/>
                  </a:lnTo>
                  <a:cubicBezTo>
                    <a:pt x="7743" y="675"/>
                    <a:pt x="7214" y="857"/>
                    <a:pt x="6670" y="857"/>
                  </a:cubicBezTo>
                  <a:cubicBezTo>
                    <a:pt x="6660" y="857"/>
                    <a:pt x="6651" y="857"/>
                    <a:pt x="6641" y="856"/>
                  </a:cubicBezTo>
                  <a:cubicBezTo>
                    <a:pt x="6602" y="858"/>
                    <a:pt x="6559" y="859"/>
                    <a:pt x="6512" y="859"/>
                  </a:cubicBezTo>
                  <a:cubicBezTo>
                    <a:pt x="6005" y="859"/>
                    <a:pt x="5095" y="757"/>
                    <a:pt x="5100" y="442"/>
                  </a:cubicBezTo>
                  <a:lnTo>
                    <a:pt x="5100" y="4"/>
                  </a:lnTo>
                  <a:cubicBezTo>
                    <a:pt x="4807" y="134"/>
                    <a:pt x="4126" y="2728"/>
                    <a:pt x="2916" y="3830"/>
                  </a:cubicBezTo>
                  <a:cubicBezTo>
                    <a:pt x="1953" y="4711"/>
                    <a:pt x="635" y="5730"/>
                    <a:pt x="300" y="6708"/>
                  </a:cubicBezTo>
                  <a:cubicBezTo>
                    <a:pt x="0" y="7581"/>
                    <a:pt x="1700" y="8157"/>
                    <a:pt x="2706" y="8157"/>
                  </a:cubicBezTo>
                  <a:cubicBezTo>
                    <a:pt x="2826" y="8157"/>
                    <a:pt x="2937" y="8149"/>
                    <a:pt x="3033" y="8132"/>
                  </a:cubicBezTo>
                  <a:cubicBezTo>
                    <a:pt x="4080" y="7946"/>
                    <a:pt x="5896" y="7201"/>
                    <a:pt x="6352" y="6526"/>
                  </a:cubicBezTo>
                  <a:cubicBezTo>
                    <a:pt x="6808" y="5851"/>
                    <a:pt x="7016" y="4836"/>
                    <a:pt x="7390" y="4333"/>
                  </a:cubicBezTo>
                  <a:cubicBezTo>
                    <a:pt x="7762" y="3830"/>
                    <a:pt x="8614" y="3272"/>
                    <a:pt x="8810" y="2695"/>
                  </a:cubicBezTo>
                  <a:cubicBezTo>
                    <a:pt x="8872" y="2154"/>
                    <a:pt x="8813" y="1605"/>
                    <a:pt x="8638" y="1088"/>
                  </a:cubicBezTo>
                  <a:cubicBezTo>
                    <a:pt x="8498" y="570"/>
                    <a:pt x="8351" y="1"/>
                    <a:pt x="8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57;p104">
              <a:extLst>
                <a:ext uri="{FF2B5EF4-FFF2-40B4-BE49-F238E27FC236}">
                  <a16:creationId xmlns:a16="http://schemas.microsoft.com/office/drawing/2014/main" id="{3A38FBFE-EDB0-B646-9E76-49618453F206}"/>
                </a:ext>
              </a:extLst>
            </p:cNvPr>
            <p:cNvSpPr/>
            <p:nvPr/>
          </p:nvSpPr>
          <p:spPr>
            <a:xfrm>
              <a:off x="2250200" y="4409150"/>
              <a:ext cx="291900" cy="149650"/>
            </a:xfrm>
            <a:custGeom>
              <a:avLst/>
              <a:gdLst/>
              <a:ahLst/>
              <a:cxnLst/>
              <a:rect l="l" t="t" r="r" b="b"/>
              <a:pathLst>
                <a:path w="11676" h="5986" extrusionOk="0">
                  <a:moveTo>
                    <a:pt x="10512" y="0"/>
                  </a:moveTo>
                  <a:cubicBezTo>
                    <a:pt x="10506" y="0"/>
                    <a:pt x="10500" y="1"/>
                    <a:pt x="10494" y="2"/>
                  </a:cubicBezTo>
                  <a:lnTo>
                    <a:pt x="10494" y="273"/>
                  </a:lnTo>
                  <a:cubicBezTo>
                    <a:pt x="10255" y="635"/>
                    <a:pt x="9382" y="858"/>
                    <a:pt x="8579" y="858"/>
                  </a:cubicBezTo>
                  <a:cubicBezTo>
                    <a:pt x="8145" y="858"/>
                    <a:pt x="7732" y="793"/>
                    <a:pt x="7450" y="650"/>
                  </a:cubicBezTo>
                  <a:lnTo>
                    <a:pt x="7445" y="175"/>
                  </a:lnTo>
                  <a:cubicBezTo>
                    <a:pt x="7282" y="175"/>
                    <a:pt x="7157" y="407"/>
                    <a:pt x="6802" y="784"/>
                  </a:cubicBezTo>
                  <a:cubicBezTo>
                    <a:pt x="6279" y="1313"/>
                    <a:pt x="5672" y="1750"/>
                    <a:pt x="5006" y="2078"/>
                  </a:cubicBezTo>
                  <a:cubicBezTo>
                    <a:pt x="3860" y="2651"/>
                    <a:pt x="1634" y="3531"/>
                    <a:pt x="629" y="3987"/>
                  </a:cubicBezTo>
                  <a:cubicBezTo>
                    <a:pt x="1" y="4271"/>
                    <a:pt x="29" y="5030"/>
                    <a:pt x="681" y="5463"/>
                  </a:cubicBezTo>
                  <a:cubicBezTo>
                    <a:pt x="1114" y="5751"/>
                    <a:pt x="1953" y="5985"/>
                    <a:pt x="3021" y="5985"/>
                  </a:cubicBezTo>
                  <a:cubicBezTo>
                    <a:pt x="3559" y="5985"/>
                    <a:pt x="4155" y="5926"/>
                    <a:pt x="4786" y="5784"/>
                  </a:cubicBezTo>
                  <a:cubicBezTo>
                    <a:pt x="5784" y="5562"/>
                    <a:pt x="7081" y="4655"/>
                    <a:pt x="7932" y="4655"/>
                  </a:cubicBezTo>
                  <a:cubicBezTo>
                    <a:pt x="7954" y="4655"/>
                    <a:pt x="7977" y="4656"/>
                    <a:pt x="7999" y="4657"/>
                  </a:cubicBezTo>
                  <a:cubicBezTo>
                    <a:pt x="8202" y="4670"/>
                    <a:pt x="8448" y="4678"/>
                    <a:pt x="8713" y="4678"/>
                  </a:cubicBezTo>
                  <a:cubicBezTo>
                    <a:pt x="9551" y="4678"/>
                    <a:pt x="10578" y="4592"/>
                    <a:pt x="11052" y="4267"/>
                  </a:cubicBezTo>
                  <a:cubicBezTo>
                    <a:pt x="11676" y="3839"/>
                    <a:pt x="11424" y="2916"/>
                    <a:pt x="11248" y="2125"/>
                  </a:cubicBezTo>
                  <a:cubicBezTo>
                    <a:pt x="11075" y="1350"/>
                    <a:pt x="10795" y="0"/>
                    <a:pt x="10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58;p104">
              <a:extLst>
                <a:ext uri="{FF2B5EF4-FFF2-40B4-BE49-F238E27FC236}">
                  <a16:creationId xmlns:a16="http://schemas.microsoft.com/office/drawing/2014/main" id="{2272EF05-730F-A240-BE07-3601815E1E63}"/>
                </a:ext>
              </a:extLst>
            </p:cNvPr>
            <p:cNvSpPr/>
            <p:nvPr/>
          </p:nvSpPr>
          <p:spPr>
            <a:xfrm>
              <a:off x="2658575" y="2998000"/>
              <a:ext cx="260500" cy="718350"/>
            </a:xfrm>
            <a:custGeom>
              <a:avLst/>
              <a:gdLst/>
              <a:ahLst/>
              <a:cxnLst/>
              <a:rect l="l" t="t" r="r" b="b"/>
              <a:pathLst>
                <a:path w="10420" h="28734" extrusionOk="0">
                  <a:moveTo>
                    <a:pt x="7556" y="1"/>
                  </a:moveTo>
                  <a:lnTo>
                    <a:pt x="3985" y="4191"/>
                  </a:lnTo>
                  <a:lnTo>
                    <a:pt x="6183" y="13189"/>
                  </a:lnTo>
                  <a:cubicBezTo>
                    <a:pt x="5772" y="15705"/>
                    <a:pt x="5173" y="18187"/>
                    <a:pt x="4391" y="20614"/>
                  </a:cubicBezTo>
                  <a:cubicBezTo>
                    <a:pt x="4246" y="20990"/>
                    <a:pt x="3970" y="21301"/>
                    <a:pt x="3613" y="21489"/>
                  </a:cubicBezTo>
                  <a:cubicBezTo>
                    <a:pt x="2682" y="21996"/>
                    <a:pt x="2258" y="22554"/>
                    <a:pt x="1523" y="23229"/>
                  </a:cubicBezTo>
                  <a:cubicBezTo>
                    <a:pt x="946" y="23755"/>
                    <a:pt x="480" y="23862"/>
                    <a:pt x="536" y="24049"/>
                  </a:cubicBezTo>
                  <a:cubicBezTo>
                    <a:pt x="687" y="24371"/>
                    <a:pt x="1008" y="24565"/>
                    <a:pt x="1347" y="24565"/>
                  </a:cubicBezTo>
                  <a:cubicBezTo>
                    <a:pt x="1446" y="24565"/>
                    <a:pt x="1546" y="24548"/>
                    <a:pt x="1644" y="24514"/>
                  </a:cubicBezTo>
                  <a:cubicBezTo>
                    <a:pt x="2113" y="24362"/>
                    <a:pt x="2564" y="24155"/>
                    <a:pt x="2985" y="23899"/>
                  </a:cubicBezTo>
                  <a:lnTo>
                    <a:pt x="2985" y="23899"/>
                  </a:lnTo>
                  <a:cubicBezTo>
                    <a:pt x="2613" y="24703"/>
                    <a:pt x="2115" y="25442"/>
                    <a:pt x="1508" y="26088"/>
                  </a:cubicBezTo>
                  <a:cubicBezTo>
                    <a:pt x="113" y="27567"/>
                    <a:pt x="0" y="28527"/>
                    <a:pt x="2579" y="28722"/>
                  </a:cubicBezTo>
                  <a:cubicBezTo>
                    <a:pt x="2673" y="28729"/>
                    <a:pt x="2767" y="28733"/>
                    <a:pt x="2859" y="28733"/>
                  </a:cubicBezTo>
                  <a:cubicBezTo>
                    <a:pt x="4357" y="28733"/>
                    <a:pt x="5639" y="27733"/>
                    <a:pt x="7011" y="24454"/>
                  </a:cubicBezTo>
                  <a:cubicBezTo>
                    <a:pt x="7435" y="23453"/>
                    <a:pt x="7942" y="21992"/>
                    <a:pt x="8356" y="20674"/>
                  </a:cubicBezTo>
                  <a:cubicBezTo>
                    <a:pt x="9296" y="17546"/>
                    <a:pt x="9790" y="15046"/>
                    <a:pt x="10228" y="12924"/>
                  </a:cubicBezTo>
                  <a:cubicBezTo>
                    <a:pt x="10419" y="11992"/>
                    <a:pt x="8365" y="2887"/>
                    <a:pt x="755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59;p104">
              <a:extLst>
                <a:ext uri="{FF2B5EF4-FFF2-40B4-BE49-F238E27FC236}">
                  <a16:creationId xmlns:a16="http://schemas.microsoft.com/office/drawing/2014/main" id="{CB13906E-BAAF-7A48-9B5E-F67846446A9D}"/>
                </a:ext>
              </a:extLst>
            </p:cNvPr>
            <p:cNvSpPr/>
            <p:nvPr/>
          </p:nvSpPr>
          <p:spPr>
            <a:xfrm>
              <a:off x="2682875" y="2877225"/>
              <a:ext cx="208225" cy="324500"/>
            </a:xfrm>
            <a:custGeom>
              <a:avLst/>
              <a:gdLst/>
              <a:ahLst/>
              <a:cxnLst/>
              <a:rect l="l" t="t" r="r" b="b"/>
              <a:pathLst>
                <a:path w="8329" h="12980" extrusionOk="0">
                  <a:moveTo>
                    <a:pt x="1" y="0"/>
                  </a:moveTo>
                  <a:lnTo>
                    <a:pt x="3636" y="12895"/>
                  </a:lnTo>
                  <a:cubicBezTo>
                    <a:pt x="3826" y="12953"/>
                    <a:pt x="4048" y="12979"/>
                    <a:pt x="4291" y="12979"/>
                  </a:cubicBezTo>
                  <a:cubicBezTo>
                    <a:pt x="5682" y="12979"/>
                    <a:pt x="7746" y="12109"/>
                    <a:pt x="8329" y="11316"/>
                  </a:cubicBezTo>
                  <a:cubicBezTo>
                    <a:pt x="8329" y="11316"/>
                    <a:pt x="7747" y="8760"/>
                    <a:pt x="6583" y="4832"/>
                  </a:cubicBezTo>
                  <a:cubicBezTo>
                    <a:pt x="5419" y="902"/>
                    <a:pt x="1817" y="59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60;p104">
              <a:extLst>
                <a:ext uri="{FF2B5EF4-FFF2-40B4-BE49-F238E27FC236}">
                  <a16:creationId xmlns:a16="http://schemas.microsoft.com/office/drawing/2014/main" id="{DE3A003B-3DFB-0847-9E7E-12B871E60BCB}"/>
                </a:ext>
              </a:extLst>
            </p:cNvPr>
            <p:cNvSpPr/>
            <p:nvPr/>
          </p:nvSpPr>
          <p:spPr>
            <a:xfrm>
              <a:off x="2742600" y="3089250"/>
              <a:ext cx="31225" cy="155275"/>
            </a:xfrm>
            <a:custGeom>
              <a:avLst/>
              <a:gdLst/>
              <a:ahLst/>
              <a:cxnLst/>
              <a:rect l="l" t="t" r="r" b="b"/>
              <a:pathLst>
                <a:path w="1249" h="6211" extrusionOk="0">
                  <a:moveTo>
                    <a:pt x="1" y="1"/>
                  </a:moveTo>
                  <a:lnTo>
                    <a:pt x="1248" y="6210"/>
                  </a:lnTo>
                  <a:lnTo>
                    <a:pt x="1248" y="4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61;p104">
              <a:extLst>
                <a:ext uri="{FF2B5EF4-FFF2-40B4-BE49-F238E27FC236}">
                  <a16:creationId xmlns:a16="http://schemas.microsoft.com/office/drawing/2014/main" id="{390FA114-BCF6-6B41-ADAB-460F927DC40D}"/>
                </a:ext>
              </a:extLst>
            </p:cNvPr>
            <p:cNvSpPr/>
            <p:nvPr/>
          </p:nvSpPr>
          <p:spPr>
            <a:xfrm>
              <a:off x="2477125" y="3538575"/>
              <a:ext cx="106525" cy="269675"/>
            </a:xfrm>
            <a:custGeom>
              <a:avLst/>
              <a:gdLst/>
              <a:ahLst/>
              <a:cxnLst/>
              <a:rect l="l" t="t" r="r" b="b"/>
              <a:pathLst>
                <a:path w="4261" h="10787" extrusionOk="0">
                  <a:moveTo>
                    <a:pt x="1" y="1"/>
                  </a:moveTo>
                  <a:cubicBezTo>
                    <a:pt x="1" y="1"/>
                    <a:pt x="825" y="1537"/>
                    <a:pt x="3260" y="2966"/>
                  </a:cubicBezTo>
                  <a:lnTo>
                    <a:pt x="2328" y="10786"/>
                  </a:lnTo>
                  <a:lnTo>
                    <a:pt x="4261" y="2440"/>
                  </a:lnTo>
                  <a:cubicBezTo>
                    <a:pt x="2680" y="1947"/>
                    <a:pt x="1226" y="1115"/>
                    <a:pt x="1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B9B84A12-70AB-A541-AD4B-B81788C5242D}"/>
              </a:ext>
            </a:extLst>
          </p:cNvPr>
          <p:cNvSpPr txBox="1">
            <a:spLocks/>
          </p:cNvSpPr>
          <p:nvPr/>
        </p:nvSpPr>
        <p:spPr>
          <a:xfrm>
            <a:off x="641153" y="1629536"/>
            <a:ext cx="3498254" cy="71123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Team of data scientist in a communications department in a renowned Social Media Platform provider.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8" name="Google Shape;1502;p76">
            <a:hlinkClick r:id="rId2" action="ppaction://hlinksldjump"/>
            <a:extLst>
              <a:ext uri="{FF2B5EF4-FFF2-40B4-BE49-F238E27FC236}">
                <a16:creationId xmlns:a16="http://schemas.microsoft.com/office/drawing/2014/main" id="{ED989AA0-02EF-AB4C-A413-DFFA79061673}"/>
              </a:ext>
            </a:extLst>
          </p:cNvPr>
          <p:cNvSpPr txBox="1">
            <a:spLocks/>
          </p:cNvSpPr>
          <p:nvPr/>
        </p:nvSpPr>
        <p:spPr>
          <a:xfrm>
            <a:off x="790830" y="1245139"/>
            <a:ext cx="3198900" cy="51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WHO ARE WE</a:t>
            </a:r>
          </a:p>
        </p:txBody>
      </p:sp>
      <p:sp>
        <p:nvSpPr>
          <p:cNvPr id="159" name="Google Shape;1502;p76">
            <a:hlinkClick r:id="rId2" action="ppaction://hlinksldjump"/>
            <a:extLst>
              <a:ext uri="{FF2B5EF4-FFF2-40B4-BE49-F238E27FC236}">
                <a16:creationId xmlns:a16="http://schemas.microsoft.com/office/drawing/2014/main" id="{E134D7EB-2373-F247-9CE0-EA56D056C839}"/>
              </a:ext>
            </a:extLst>
          </p:cNvPr>
          <p:cNvSpPr txBox="1">
            <a:spLocks/>
          </p:cNvSpPr>
          <p:nvPr/>
        </p:nvSpPr>
        <p:spPr>
          <a:xfrm>
            <a:off x="2178642" y="2986524"/>
            <a:ext cx="3198900" cy="51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PROJECT OF INTEREST</a:t>
            </a:r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F875C3DD-5E37-5749-9324-4A34F3FAD2F6}"/>
              </a:ext>
            </a:extLst>
          </p:cNvPr>
          <p:cNvSpPr txBox="1">
            <a:spLocks/>
          </p:cNvSpPr>
          <p:nvPr/>
        </p:nvSpPr>
        <p:spPr>
          <a:xfrm>
            <a:off x="2028965" y="3435869"/>
            <a:ext cx="3498254" cy="12982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Build a casual chat sentiment analyzer as a value-added product for users of our communications’ platform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collaboration with the Software Engineering team</a:t>
            </a:r>
          </a:p>
        </p:txBody>
      </p:sp>
      <p:grpSp>
        <p:nvGrpSpPr>
          <p:cNvPr id="161" name="Google Shape;4101;p109">
            <a:extLst>
              <a:ext uri="{FF2B5EF4-FFF2-40B4-BE49-F238E27FC236}">
                <a16:creationId xmlns:a16="http://schemas.microsoft.com/office/drawing/2014/main" id="{DFAF2635-6770-B548-B81A-B3FB4B83C6CF}"/>
              </a:ext>
            </a:extLst>
          </p:cNvPr>
          <p:cNvGrpSpPr/>
          <p:nvPr/>
        </p:nvGrpSpPr>
        <p:grpSpPr>
          <a:xfrm flipH="1">
            <a:off x="422291" y="2468987"/>
            <a:ext cx="1538322" cy="2647974"/>
            <a:chOff x="2288450" y="238125"/>
            <a:chExt cx="3042775" cy="5237650"/>
          </a:xfrm>
        </p:grpSpPr>
        <p:sp>
          <p:nvSpPr>
            <p:cNvPr id="162" name="Google Shape;4102;p109">
              <a:extLst>
                <a:ext uri="{FF2B5EF4-FFF2-40B4-BE49-F238E27FC236}">
                  <a16:creationId xmlns:a16="http://schemas.microsoft.com/office/drawing/2014/main" id="{C8B4D2C7-522E-CD4F-BE77-0AD0F3AFEE47}"/>
                </a:ext>
              </a:extLst>
            </p:cNvPr>
            <p:cNvSpPr/>
            <p:nvPr/>
          </p:nvSpPr>
          <p:spPr>
            <a:xfrm>
              <a:off x="2288450" y="4725300"/>
              <a:ext cx="1299800" cy="750475"/>
            </a:xfrm>
            <a:custGeom>
              <a:avLst/>
              <a:gdLst/>
              <a:ahLst/>
              <a:cxnLst/>
              <a:rect l="l" t="t" r="r" b="b"/>
              <a:pathLst>
                <a:path w="51992" h="30019" extrusionOk="0">
                  <a:moveTo>
                    <a:pt x="25995" y="1"/>
                  </a:moveTo>
                  <a:cubicBezTo>
                    <a:pt x="19101" y="1"/>
                    <a:pt x="12489" y="1583"/>
                    <a:pt x="7613" y="4397"/>
                  </a:cubicBezTo>
                  <a:cubicBezTo>
                    <a:pt x="2739" y="7212"/>
                    <a:pt x="0" y="11029"/>
                    <a:pt x="0" y="15010"/>
                  </a:cubicBezTo>
                  <a:cubicBezTo>
                    <a:pt x="0" y="18990"/>
                    <a:pt x="2739" y="22808"/>
                    <a:pt x="7613" y="25623"/>
                  </a:cubicBezTo>
                  <a:cubicBezTo>
                    <a:pt x="12489" y="28437"/>
                    <a:pt x="19101" y="30019"/>
                    <a:pt x="25995" y="30019"/>
                  </a:cubicBezTo>
                  <a:cubicBezTo>
                    <a:pt x="32890" y="30019"/>
                    <a:pt x="39502" y="28437"/>
                    <a:pt x="44377" y="25623"/>
                  </a:cubicBezTo>
                  <a:cubicBezTo>
                    <a:pt x="49253" y="22808"/>
                    <a:pt x="51992" y="18990"/>
                    <a:pt x="51992" y="15010"/>
                  </a:cubicBezTo>
                  <a:cubicBezTo>
                    <a:pt x="51992" y="11029"/>
                    <a:pt x="49253" y="7212"/>
                    <a:pt x="44377" y="4397"/>
                  </a:cubicBezTo>
                  <a:cubicBezTo>
                    <a:pt x="39502" y="1583"/>
                    <a:pt x="32890" y="1"/>
                    <a:pt x="25995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103;p109">
              <a:extLst>
                <a:ext uri="{FF2B5EF4-FFF2-40B4-BE49-F238E27FC236}">
                  <a16:creationId xmlns:a16="http://schemas.microsoft.com/office/drawing/2014/main" id="{B6FA9642-4D4F-604C-96B5-683D6A632D07}"/>
                </a:ext>
              </a:extLst>
            </p:cNvPr>
            <p:cNvSpPr/>
            <p:nvPr/>
          </p:nvSpPr>
          <p:spPr>
            <a:xfrm>
              <a:off x="2616525" y="3500025"/>
              <a:ext cx="2626000" cy="1516150"/>
            </a:xfrm>
            <a:custGeom>
              <a:avLst/>
              <a:gdLst/>
              <a:ahLst/>
              <a:cxnLst/>
              <a:rect l="l" t="t" r="r" b="b"/>
              <a:pathLst>
                <a:path w="105040" h="60646" extrusionOk="0">
                  <a:moveTo>
                    <a:pt x="52520" y="1"/>
                  </a:moveTo>
                  <a:cubicBezTo>
                    <a:pt x="38592" y="1"/>
                    <a:pt x="25233" y="3196"/>
                    <a:pt x="15384" y="8882"/>
                  </a:cubicBezTo>
                  <a:cubicBezTo>
                    <a:pt x="5535" y="14568"/>
                    <a:pt x="0" y="22281"/>
                    <a:pt x="0" y="30324"/>
                  </a:cubicBezTo>
                  <a:cubicBezTo>
                    <a:pt x="0" y="38365"/>
                    <a:pt x="5535" y="46078"/>
                    <a:pt x="15384" y="51764"/>
                  </a:cubicBezTo>
                  <a:cubicBezTo>
                    <a:pt x="25233" y="57450"/>
                    <a:pt x="38592" y="60646"/>
                    <a:pt x="52520" y="60646"/>
                  </a:cubicBezTo>
                  <a:cubicBezTo>
                    <a:pt x="66449" y="60646"/>
                    <a:pt x="79808" y="57450"/>
                    <a:pt x="89657" y="51764"/>
                  </a:cubicBezTo>
                  <a:cubicBezTo>
                    <a:pt x="99506" y="46078"/>
                    <a:pt x="105039" y="38365"/>
                    <a:pt x="105039" y="30324"/>
                  </a:cubicBezTo>
                  <a:cubicBezTo>
                    <a:pt x="105039" y="22281"/>
                    <a:pt x="99506" y="14568"/>
                    <a:pt x="89657" y="8882"/>
                  </a:cubicBezTo>
                  <a:cubicBezTo>
                    <a:pt x="79808" y="3196"/>
                    <a:pt x="66449" y="1"/>
                    <a:pt x="52520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104;p109">
              <a:extLst>
                <a:ext uri="{FF2B5EF4-FFF2-40B4-BE49-F238E27FC236}">
                  <a16:creationId xmlns:a16="http://schemas.microsoft.com/office/drawing/2014/main" id="{90101DB1-6198-ED4C-9E80-63487B71B947}"/>
                </a:ext>
              </a:extLst>
            </p:cNvPr>
            <p:cNvSpPr/>
            <p:nvPr/>
          </p:nvSpPr>
          <p:spPr>
            <a:xfrm>
              <a:off x="2736675" y="2383750"/>
              <a:ext cx="2594550" cy="2290575"/>
            </a:xfrm>
            <a:custGeom>
              <a:avLst/>
              <a:gdLst/>
              <a:ahLst/>
              <a:cxnLst/>
              <a:rect l="l" t="t" r="r" b="b"/>
              <a:pathLst>
                <a:path w="103782" h="91623" extrusionOk="0">
                  <a:moveTo>
                    <a:pt x="61827" y="0"/>
                  </a:moveTo>
                  <a:cubicBezTo>
                    <a:pt x="60519" y="0"/>
                    <a:pt x="59226" y="70"/>
                    <a:pt x="57961" y="211"/>
                  </a:cubicBezTo>
                  <a:cubicBezTo>
                    <a:pt x="51005" y="985"/>
                    <a:pt x="44421" y="3788"/>
                    <a:pt x="40014" y="7961"/>
                  </a:cubicBezTo>
                  <a:cubicBezTo>
                    <a:pt x="31335" y="16177"/>
                    <a:pt x="27180" y="18948"/>
                    <a:pt x="17000" y="26299"/>
                  </a:cubicBezTo>
                  <a:cubicBezTo>
                    <a:pt x="6819" y="33648"/>
                    <a:pt x="1" y="47325"/>
                    <a:pt x="6812" y="65068"/>
                  </a:cubicBezTo>
                  <a:cubicBezTo>
                    <a:pt x="10876" y="75648"/>
                    <a:pt x="18337" y="81477"/>
                    <a:pt x="29413" y="87144"/>
                  </a:cubicBezTo>
                  <a:cubicBezTo>
                    <a:pt x="35684" y="90353"/>
                    <a:pt x="42920" y="91623"/>
                    <a:pt x="49910" y="91623"/>
                  </a:cubicBezTo>
                  <a:cubicBezTo>
                    <a:pt x="57117" y="91623"/>
                    <a:pt x="64062" y="90273"/>
                    <a:pt x="69417" y="88307"/>
                  </a:cubicBezTo>
                  <a:cubicBezTo>
                    <a:pt x="89137" y="81068"/>
                    <a:pt x="103781" y="63800"/>
                    <a:pt x="103781" y="42011"/>
                  </a:cubicBezTo>
                  <a:cubicBezTo>
                    <a:pt x="103781" y="20224"/>
                    <a:pt x="89714" y="10081"/>
                    <a:pt x="80871" y="4975"/>
                  </a:cubicBezTo>
                  <a:cubicBezTo>
                    <a:pt x="75262" y="1736"/>
                    <a:pt x="68362" y="0"/>
                    <a:pt x="6182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105;p109">
              <a:extLst>
                <a:ext uri="{FF2B5EF4-FFF2-40B4-BE49-F238E27FC236}">
                  <a16:creationId xmlns:a16="http://schemas.microsoft.com/office/drawing/2014/main" id="{CA8D3FAF-7F3A-214F-B5CD-8BDF60320505}"/>
                </a:ext>
              </a:extLst>
            </p:cNvPr>
            <p:cNvSpPr/>
            <p:nvPr/>
          </p:nvSpPr>
          <p:spPr>
            <a:xfrm>
              <a:off x="2736675" y="2383750"/>
              <a:ext cx="2594550" cy="2290575"/>
            </a:xfrm>
            <a:custGeom>
              <a:avLst/>
              <a:gdLst/>
              <a:ahLst/>
              <a:cxnLst/>
              <a:rect l="l" t="t" r="r" b="b"/>
              <a:pathLst>
                <a:path w="103782" h="91623" extrusionOk="0">
                  <a:moveTo>
                    <a:pt x="61827" y="0"/>
                  </a:moveTo>
                  <a:cubicBezTo>
                    <a:pt x="60519" y="0"/>
                    <a:pt x="59226" y="70"/>
                    <a:pt x="57961" y="211"/>
                  </a:cubicBezTo>
                  <a:cubicBezTo>
                    <a:pt x="51005" y="985"/>
                    <a:pt x="44421" y="3788"/>
                    <a:pt x="40014" y="7961"/>
                  </a:cubicBezTo>
                  <a:cubicBezTo>
                    <a:pt x="31335" y="16177"/>
                    <a:pt x="27180" y="18948"/>
                    <a:pt x="17000" y="26299"/>
                  </a:cubicBezTo>
                  <a:cubicBezTo>
                    <a:pt x="6819" y="33648"/>
                    <a:pt x="1" y="47325"/>
                    <a:pt x="6812" y="65068"/>
                  </a:cubicBezTo>
                  <a:cubicBezTo>
                    <a:pt x="10876" y="75648"/>
                    <a:pt x="18337" y="81477"/>
                    <a:pt x="29413" y="87144"/>
                  </a:cubicBezTo>
                  <a:cubicBezTo>
                    <a:pt x="35684" y="90353"/>
                    <a:pt x="42920" y="91623"/>
                    <a:pt x="49910" y="91623"/>
                  </a:cubicBezTo>
                  <a:cubicBezTo>
                    <a:pt x="57117" y="91623"/>
                    <a:pt x="64062" y="90273"/>
                    <a:pt x="69417" y="88307"/>
                  </a:cubicBezTo>
                  <a:cubicBezTo>
                    <a:pt x="89137" y="81068"/>
                    <a:pt x="103781" y="63800"/>
                    <a:pt x="103781" y="42011"/>
                  </a:cubicBezTo>
                  <a:cubicBezTo>
                    <a:pt x="103781" y="20224"/>
                    <a:pt x="89714" y="10081"/>
                    <a:pt x="80871" y="4975"/>
                  </a:cubicBezTo>
                  <a:cubicBezTo>
                    <a:pt x="75262" y="1736"/>
                    <a:pt x="68362" y="0"/>
                    <a:pt x="61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106;p109">
              <a:extLst>
                <a:ext uri="{FF2B5EF4-FFF2-40B4-BE49-F238E27FC236}">
                  <a16:creationId xmlns:a16="http://schemas.microsoft.com/office/drawing/2014/main" id="{21CE4D2A-02AB-E348-95D9-D374BA70A0F8}"/>
                </a:ext>
              </a:extLst>
            </p:cNvPr>
            <p:cNvSpPr/>
            <p:nvPr/>
          </p:nvSpPr>
          <p:spPr>
            <a:xfrm>
              <a:off x="3928400" y="2383925"/>
              <a:ext cx="1258050" cy="2290325"/>
            </a:xfrm>
            <a:custGeom>
              <a:avLst/>
              <a:gdLst/>
              <a:ahLst/>
              <a:cxnLst/>
              <a:rect l="l" t="t" r="r" b="b"/>
              <a:pathLst>
                <a:path w="50322" h="91613" extrusionOk="0">
                  <a:moveTo>
                    <a:pt x="13972" y="1"/>
                  </a:moveTo>
                  <a:cubicBezTo>
                    <a:pt x="12728" y="8"/>
                    <a:pt x="11498" y="70"/>
                    <a:pt x="10292" y="204"/>
                  </a:cubicBezTo>
                  <a:lnTo>
                    <a:pt x="10285" y="205"/>
                  </a:lnTo>
                  <a:cubicBezTo>
                    <a:pt x="27150" y="1767"/>
                    <a:pt x="40809" y="12622"/>
                    <a:pt x="45323" y="27071"/>
                  </a:cubicBezTo>
                  <a:cubicBezTo>
                    <a:pt x="49636" y="40871"/>
                    <a:pt x="48385" y="63480"/>
                    <a:pt x="30911" y="77719"/>
                  </a:cubicBezTo>
                  <a:cubicBezTo>
                    <a:pt x="23432" y="83812"/>
                    <a:pt x="10896" y="90013"/>
                    <a:pt x="0" y="91571"/>
                  </a:cubicBezTo>
                  <a:cubicBezTo>
                    <a:pt x="729" y="91599"/>
                    <a:pt x="1456" y="91612"/>
                    <a:pt x="2180" y="91612"/>
                  </a:cubicBezTo>
                  <a:cubicBezTo>
                    <a:pt x="2538" y="91612"/>
                    <a:pt x="2896" y="91609"/>
                    <a:pt x="3254" y="91603"/>
                  </a:cubicBezTo>
                  <a:cubicBezTo>
                    <a:pt x="12305" y="89753"/>
                    <a:pt x="23756" y="84399"/>
                    <a:pt x="31328" y="78229"/>
                  </a:cubicBezTo>
                  <a:cubicBezTo>
                    <a:pt x="49040" y="63796"/>
                    <a:pt x="50322" y="40850"/>
                    <a:pt x="45953" y="26874"/>
                  </a:cubicBezTo>
                  <a:cubicBezTo>
                    <a:pt x="41684" y="13212"/>
                    <a:pt x="29171" y="2439"/>
                    <a:pt x="139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107;p109">
              <a:extLst>
                <a:ext uri="{FF2B5EF4-FFF2-40B4-BE49-F238E27FC236}">
                  <a16:creationId xmlns:a16="http://schemas.microsoft.com/office/drawing/2014/main" id="{F504C1A5-B607-0F4A-8470-DD7973F73E22}"/>
                </a:ext>
              </a:extLst>
            </p:cNvPr>
            <p:cNvSpPr/>
            <p:nvPr/>
          </p:nvSpPr>
          <p:spPr>
            <a:xfrm>
              <a:off x="3928400" y="2383925"/>
              <a:ext cx="1258050" cy="2290325"/>
            </a:xfrm>
            <a:custGeom>
              <a:avLst/>
              <a:gdLst/>
              <a:ahLst/>
              <a:cxnLst/>
              <a:rect l="l" t="t" r="r" b="b"/>
              <a:pathLst>
                <a:path w="50322" h="91613" extrusionOk="0">
                  <a:moveTo>
                    <a:pt x="13972" y="1"/>
                  </a:moveTo>
                  <a:cubicBezTo>
                    <a:pt x="12728" y="8"/>
                    <a:pt x="11498" y="70"/>
                    <a:pt x="10292" y="204"/>
                  </a:cubicBezTo>
                  <a:lnTo>
                    <a:pt x="10285" y="205"/>
                  </a:lnTo>
                  <a:cubicBezTo>
                    <a:pt x="27150" y="1767"/>
                    <a:pt x="40809" y="12622"/>
                    <a:pt x="45323" y="27071"/>
                  </a:cubicBezTo>
                  <a:cubicBezTo>
                    <a:pt x="49636" y="40871"/>
                    <a:pt x="48385" y="63480"/>
                    <a:pt x="30911" y="77719"/>
                  </a:cubicBezTo>
                  <a:cubicBezTo>
                    <a:pt x="23432" y="83812"/>
                    <a:pt x="10896" y="90013"/>
                    <a:pt x="0" y="91571"/>
                  </a:cubicBezTo>
                  <a:cubicBezTo>
                    <a:pt x="729" y="91599"/>
                    <a:pt x="1456" y="91612"/>
                    <a:pt x="2180" y="91612"/>
                  </a:cubicBezTo>
                  <a:cubicBezTo>
                    <a:pt x="2538" y="91612"/>
                    <a:pt x="2896" y="91609"/>
                    <a:pt x="3254" y="91603"/>
                  </a:cubicBezTo>
                  <a:cubicBezTo>
                    <a:pt x="12305" y="89753"/>
                    <a:pt x="23756" y="84399"/>
                    <a:pt x="31328" y="78229"/>
                  </a:cubicBezTo>
                  <a:cubicBezTo>
                    <a:pt x="49040" y="63796"/>
                    <a:pt x="50322" y="40850"/>
                    <a:pt x="45953" y="26874"/>
                  </a:cubicBezTo>
                  <a:cubicBezTo>
                    <a:pt x="41684" y="13212"/>
                    <a:pt x="29171" y="2439"/>
                    <a:pt x="13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108;p109">
              <a:extLst>
                <a:ext uri="{FF2B5EF4-FFF2-40B4-BE49-F238E27FC236}">
                  <a16:creationId xmlns:a16="http://schemas.microsoft.com/office/drawing/2014/main" id="{AFDA27CA-7C02-FD4C-A409-B90501ACF9F8}"/>
                </a:ext>
              </a:extLst>
            </p:cNvPr>
            <p:cNvSpPr/>
            <p:nvPr/>
          </p:nvSpPr>
          <p:spPr>
            <a:xfrm>
              <a:off x="3056775" y="2532950"/>
              <a:ext cx="1809300" cy="2024550"/>
            </a:xfrm>
            <a:custGeom>
              <a:avLst/>
              <a:gdLst/>
              <a:ahLst/>
              <a:cxnLst/>
              <a:rect l="l" t="t" r="r" b="b"/>
              <a:pathLst>
                <a:path w="72372" h="80982" extrusionOk="0">
                  <a:moveTo>
                    <a:pt x="39639" y="0"/>
                  </a:moveTo>
                  <a:cubicBezTo>
                    <a:pt x="36032" y="0"/>
                    <a:pt x="30699" y="1755"/>
                    <a:pt x="27210" y="10818"/>
                  </a:cubicBezTo>
                  <a:cubicBezTo>
                    <a:pt x="21517" y="25609"/>
                    <a:pt x="20242" y="29580"/>
                    <a:pt x="13682" y="33210"/>
                  </a:cubicBezTo>
                  <a:cubicBezTo>
                    <a:pt x="7123" y="36840"/>
                    <a:pt x="953" y="36222"/>
                    <a:pt x="289" y="48722"/>
                  </a:cubicBezTo>
                  <a:cubicBezTo>
                    <a:pt x="0" y="54159"/>
                    <a:pt x="70" y="59618"/>
                    <a:pt x="215" y="65059"/>
                  </a:cubicBezTo>
                  <a:cubicBezTo>
                    <a:pt x="253" y="66536"/>
                    <a:pt x="164" y="68051"/>
                    <a:pt x="288" y="69526"/>
                  </a:cubicBezTo>
                  <a:cubicBezTo>
                    <a:pt x="4331" y="74084"/>
                    <a:pt x="9632" y="77573"/>
                    <a:pt x="16237" y="80982"/>
                  </a:cubicBezTo>
                  <a:cubicBezTo>
                    <a:pt x="16604" y="80267"/>
                    <a:pt x="16693" y="79372"/>
                    <a:pt x="16799" y="78550"/>
                  </a:cubicBezTo>
                  <a:cubicBezTo>
                    <a:pt x="17415" y="73736"/>
                    <a:pt x="20049" y="69264"/>
                    <a:pt x="23805" y="66222"/>
                  </a:cubicBezTo>
                  <a:cubicBezTo>
                    <a:pt x="27982" y="62837"/>
                    <a:pt x="33123" y="61336"/>
                    <a:pt x="38194" y="59849"/>
                  </a:cubicBezTo>
                  <a:cubicBezTo>
                    <a:pt x="44725" y="57935"/>
                    <a:pt x="49516" y="53059"/>
                    <a:pt x="55665" y="50594"/>
                  </a:cubicBezTo>
                  <a:cubicBezTo>
                    <a:pt x="59917" y="48888"/>
                    <a:pt x="63488" y="48384"/>
                    <a:pt x="66223" y="48384"/>
                  </a:cubicBezTo>
                  <a:cubicBezTo>
                    <a:pt x="70167" y="48384"/>
                    <a:pt x="72372" y="49431"/>
                    <a:pt x="72372" y="49431"/>
                  </a:cubicBezTo>
                  <a:cubicBezTo>
                    <a:pt x="72372" y="49431"/>
                    <a:pt x="67824" y="45578"/>
                    <a:pt x="61682" y="45578"/>
                  </a:cubicBezTo>
                  <a:cubicBezTo>
                    <a:pt x="60787" y="45578"/>
                    <a:pt x="59857" y="45660"/>
                    <a:pt x="58903" y="45847"/>
                  </a:cubicBezTo>
                  <a:cubicBezTo>
                    <a:pt x="58903" y="45847"/>
                    <a:pt x="61280" y="43264"/>
                    <a:pt x="63272" y="38688"/>
                  </a:cubicBezTo>
                  <a:cubicBezTo>
                    <a:pt x="65776" y="32938"/>
                    <a:pt x="68956" y="23316"/>
                    <a:pt x="66469" y="15802"/>
                  </a:cubicBezTo>
                  <a:cubicBezTo>
                    <a:pt x="63403" y="6544"/>
                    <a:pt x="43511" y="702"/>
                    <a:pt x="43511" y="702"/>
                  </a:cubicBezTo>
                  <a:cubicBezTo>
                    <a:pt x="43511" y="702"/>
                    <a:pt x="41920" y="0"/>
                    <a:pt x="39639" y="0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109;p109">
              <a:extLst>
                <a:ext uri="{FF2B5EF4-FFF2-40B4-BE49-F238E27FC236}">
                  <a16:creationId xmlns:a16="http://schemas.microsoft.com/office/drawing/2014/main" id="{DF5D2806-448D-1A48-A712-7EFEB4E42018}"/>
                </a:ext>
              </a:extLst>
            </p:cNvPr>
            <p:cNvSpPr/>
            <p:nvPr/>
          </p:nvSpPr>
          <p:spPr>
            <a:xfrm>
              <a:off x="3498025" y="2280800"/>
              <a:ext cx="447175" cy="741325"/>
            </a:xfrm>
            <a:custGeom>
              <a:avLst/>
              <a:gdLst/>
              <a:ahLst/>
              <a:cxnLst/>
              <a:rect l="l" t="t" r="r" b="b"/>
              <a:pathLst>
                <a:path w="17887" h="29653" extrusionOk="0">
                  <a:moveTo>
                    <a:pt x="16174" y="1"/>
                  </a:moveTo>
                  <a:cubicBezTo>
                    <a:pt x="13631" y="1"/>
                    <a:pt x="11043" y="591"/>
                    <a:pt x="9554" y="2445"/>
                  </a:cubicBezTo>
                  <a:cubicBezTo>
                    <a:pt x="7128" y="5468"/>
                    <a:pt x="2095" y="17812"/>
                    <a:pt x="450" y="23981"/>
                  </a:cubicBezTo>
                  <a:cubicBezTo>
                    <a:pt x="1" y="25666"/>
                    <a:pt x="7794" y="29653"/>
                    <a:pt x="7794" y="29653"/>
                  </a:cubicBezTo>
                  <a:lnTo>
                    <a:pt x="12907" y="18595"/>
                  </a:lnTo>
                  <a:lnTo>
                    <a:pt x="17886" y="84"/>
                  </a:lnTo>
                  <a:cubicBezTo>
                    <a:pt x="17327" y="31"/>
                    <a:pt x="16752" y="1"/>
                    <a:pt x="1617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110;p109">
              <a:extLst>
                <a:ext uri="{FF2B5EF4-FFF2-40B4-BE49-F238E27FC236}">
                  <a16:creationId xmlns:a16="http://schemas.microsoft.com/office/drawing/2014/main" id="{8FCC44FB-9032-8A47-B7A0-485875E7CBB4}"/>
                </a:ext>
              </a:extLst>
            </p:cNvPr>
            <p:cNvSpPr/>
            <p:nvPr/>
          </p:nvSpPr>
          <p:spPr>
            <a:xfrm>
              <a:off x="3566300" y="2278075"/>
              <a:ext cx="366150" cy="530200"/>
            </a:xfrm>
            <a:custGeom>
              <a:avLst/>
              <a:gdLst/>
              <a:ahLst/>
              <a:cxnLst/>
              <a:rect l="l" t="t" r="r" b="b"/>
              <a:pathLst>
                <a:path w="14646" h="21208" extrusionOk="0">
                  <a:moveTo>
                    <a:pt x="13114" y="1"/>
                  </a:moveTo>
                  <a:cubicBezTo>
                    <a:pt x="10505" y="1"/>
                    <a:pt x="8594" y="615"/>
                    <a:pt x="7250" y="1844"/>
                  </a:cubicBezTo>
                  <a:cubicBezTo>
                    <a:pt x="5655" y="3302"/>
                    <a:pt x="3870" y="7082"/>
                    <a:pt x="2952" y="9269"/>
                  </a:cubicBezTo>
                  <a:cubicBezTo>
                    <a:pt x="2033" y="11457"/>
                    <a:pt x="0" y="16878"/>
                    <a:pt x="0" y="16878"/>
                  </a:cubicBezTo>
                  <a:cubicBezTo>
                    <a:pt x="0" y="16878"/>
                    <a:pt x="2352" y="20136"/>
                    <a:pt x="8867" y="21207"/>
                  </a:cubicBezTo>
                  <a:cubicBezTo>
                    <a:pt x="10891" y="14936"/>
                    <a:pt x="14645" y="65"/>
                    <a:pt x="14645" y="65"/>
                  </a:cubicBezTo>
                  <a:cubicBezTo>
                    <a:pt x="14110" y="22"/>
                    <a:pt x="13600" y="1"/>
                    <a:pt x="13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111;p109">
              <a:extLst>
                <a:ext uri="{FF2B5EF4-FFF2-40B4-BE49-F238E27FC236}">
                  <a16:creationId xmlns:a16="http://schemas.microsoft.com/office/drawing/2014/main" id="{6DBF59FC-0BEF-274E-9782-7D0F2A19AF2F}"/>
                </a:ext>
              </a:extLst>
            </p:cNvPr>
            <p:cNvSpPr/>
            <p:nvPr/>
          </p:nvSpPr>
          <p:spPr>
            <a:xfrm>
              <a:off x="3106175" y="4246425"/>
              <a:ext cx="293675" cy="642900"/>
            </a:xfrm>
            <a:custGeom>
              <a:avLst/>
              <a:gdLst/>
              <a:ahLst/>
              <a:cxnLst/>
              <a:rect l="l" t="t" r="r" b="b"/>
              <a:pathLst>
                <a:path w="11747" h="25716" extrusionOk="0">
                  <a:moveTo>
                    <a:pt x="10195" y="1"/>
                  </a:moveTo>
                  <a:lnTo>
                    <a:pt x="0" y="1018"/>
                  </a:lnTo>
                  <a:cubicBezTo>
                    <a:pt x="0" y="1018"/>
                    <a:pt x="2632" y="9681"/>
                    <a:pt x="2501" y="12989"/>
                  </a:cubicBezTo>
                  <a:cubicBezTo>
                    <a:pt x="2365" y="16435"/>
                    <a:pt x="3088" y="17649"/>
                    <a:pt x="2161" y="21326"/>
                  </a:cubicBezTo>
                  <a:cubicBezTo>
                    <a:pt x="1959" y="22126"/>
                    <a:pt x="1382" y="23716"/>
                    <a:pt x="1214" y="24367"/>
                  </a:cubicBezTo>
                  <a:cubicBezTo>
                    <a:pt x="1064" y="24946"/>
                    <a:pt x="1242" y="25439"/>
                    <a:pt x="1982" y="25665"/>
                  </a:cubicBezTo>
                  <a:cubicBezTo>
                    <a:pt x="2094" y="25699"/>
                    <a:pt x="2214" y="25716"/>
                    <a:pt x="2340" y="25716"/>
                  </a:cubicBezTo>
                  <a:cubicBezTo>
                    <a:pt x="3853" y="25716"/>
                    <a:pt x="6285" y="23318"/>
                    <a:pt x="7632" y="20610"/>
                  </a:cubicBezTo>
                  <a:cubicBezTo>
                    <a:pt x="9090" y="17677"/>
                    <a:pt x="11393" y="10967"/>
                    <a:pt x="11573" y="10155"/>
                  </a:cubicBezTo>
                  <a:cubicBezTo>
                    <a:pt x="11747" y="9371"/>
                    <a:pt x="11574" y="8361"/>
                    <a:pt x="11325" y="7709"/>
                  </a:cubicBezTo>
                  <a:cubicBezTo>
                    <a:pt x="10886" y="6566"/>
                    <a:pt x="10756" y="6403"/>
                    <a:pt x="10756" y="6403"/>
                  </a:cubicBezTo>
                  <a:cubicBezTo>
                    <a:pt x="10401" y="4864"/>
                    <a:pt x="10428" y="2003"/>
                    <a:pt x="101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112;p109">
              <a:extLst>
                <a:ext uri="{FF2B5EF4-FFF2-40B4-BE49-F238E27FC236}">
                  <a16:creationId xmlns:a16="http://schemas.microsoft.com/office/drawing/2014/main" id="{99CC2694-0B37-D34B-AA5F-8C4E1EF856B5}"/>
                </a:ext>
              </a:extLst>
            </p:cNvPr>
            <p:cNvSpPr/>
            <p:nvPr/>
          </p:nvSpPr>
          <p:spPr>
            <a:xfrm>
              <a:off x="2955450" y="4585200"/>
              <a:ext cx="513425" cy="470100"/>
            </a:xfrm>
            <a:custGeom>
              <a:avLst/>
              <a:gdLst/>
              <a:ahLst/>
              <a:cxnLst/>
              <a:rect l="l" t="t" r="r" b="b"/>
              <a:pathLst>
                <a:path w="20537" h="18804" extrusionOk="0">
                  <a:moveTo>
                    <a:pt x="20225" y="1"/>
                  </a:moveTo>
                  <a:cubicBezTo>
                    <a:pt x="20225" y="1"/>
                    <a:pt x="1479" y="14316"/>
                    <a:pt x="740" y="14967"/>
                  </a:cubicBezTo>
                  <a:cubicBezTo>
                    <a:pt x="0" y="15620"/>
                    <a:pt x="959" y="17467"/>
                    <a:pt x="959" y="17467"/>
                  </a:cubicBezTo>
                  <a:cubicBezTo>
                    <a:pt x="959" y="17467"/>
                    <a:pt x="1726" y="18803"/>
                    <a:pt x="4127" y="18803"/>
                  </a:cubicBezTo>
                  <a:cubicBezTo>
                    <a:pt x="4610" y="18803"/>
                    <a:pt x="5160" y="18749"/>
                    <a:pt x="5782" y="18619"/>
                  </a:cubicBezTo>
                  <a:cubicBezTo>
                    <a:pt x="9498" y="17841"/>
                    <a:pt x="12137" y="16090"/>
                    <a:pt x="13718" y="14415"/>
                  </a:cubicBezTo>
                  <a:cubicBezTo>
                    <a:pt x="15300" y="12739"/>
                    <a:pt x="16463" y="10720"/>
                    <a:pt x="16577" y="8521"/>
                  </a:cubicBezTo>
                  <a:cubicBezTo>
                    <a:pt x="16684" y="6463"/>
                    <a:pt x="17372" y="5491"/>
                    <a:pt x="18055" y="4725"/>
                  </a:cubicBezTo>
                  <a:cubicBezTo>
                    <a:pt x="18737" y="3960"/>
                    <a:pt x="20491" y="1849"/>
                    <a:pt x="20519" y="1161"/>
                  </a:cubicBezTo>
                  <a:cubicBezTo>
                    <a:pt x="20537" y="721"/>
                    <a:pt x="20225" y="1"/>
                    <a:pt x="202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113;p109">
              <a:extLst>
                <a:ext uri="{FF2B5EF4-FFF2-40B4-BE49-F238E27FC236}">
                  <a16:creationId xmlns:a16="http://schemas.microsoft.com/office/drawing/2014/main" id="{5E8B6C95-D5D7-8A44-9712-7D689BC9A1E2}"/>
                </a:ext>
              </a:extLst>
            </p:cNvPr>
            <p:cNvSpPr/>
            <p:nvPr/>
          </p:nvSpPr>
          <p:spPr>
            <a:xfrm>
              <a:off x="2950975" y="4406325"/>
              <a:ext cx="510100" cy="609225"/>
            </a:xfrm>
            <a:custGeom>
              <a:avLst/>
              <a:gdLst/>
              <a:ahLst/>
              <a:cxnLst/>
              <a:rect l="l" t="t" r="r" b="b"/>
              <a:pathLst>
                <a:path w="20404" h="24369" extrusionOk="0">
                  <a:moveTo>
                    <a:pt x="16964" y="7"/>
                  </a:moveTo>
                  <a:cubicBezTo>
                    <a:pt x="16964" y="7"/>
                    <a:pt x="17029" y="429"/>
                    <a:pt x="17015" y="441"/>
                  </a:cubicBezTo>
                  <a:cubicBezTo>
                    <a:pt x="17087" y="908"/>
                    <a:pt x="17138" y="1532"/>
                    <a:pt x="16336" y="2148"/>
                  </a:cubicBezTo>
                  <a:cubicBezTo>
                    <a:pt x="16021" y="2389"/>
                    <a:pt x="15625" y="2513"/>
                    <a:pt x="15229" y="2513"/>
                  </a:cubicBezTo>
                  <a:cubicBezTo>
                    <a:pt x="14940" y="2513"/>
                    <a:pt x="14652" y="2447"/>
                    <a:pt x="14395" y="2312"/>
                  </a:cubicBezTo>
                  <a:cubicBezTo>
                    <a:pt x="13943" y="2074"/>
                    <a:pt x="13612" y="1655"/>
                    <a:pt x="13187" y="1372"/>
                  </a:cubicBezTo>
                  <a:cubicBezTo>
                    <a:pt x="12696" y="1048"/>
                    <a:pt x="12102" y="918"/>
                    <a:pt x="11510" y="918"/>
                  </a:cubicBezTo>
                  <a:cubicBezTo>
                    <a:pt x="11390" y="918"/>
                    <a:pt x="11270" y="923"/>
                    <a:pt x="11151" y="933"/>
                  </a:cubicBezTo>
                  <a:cubicBezTo>
                    <a:pt x="10447" y="993"/>
                    <a:pt x="9766" y="1209"/>
                    <a:pt x="9092" y="1425"/>
                  </a:cubicBezTo>
                  <a:cubicBezTo>
                    <a:pt x="8671" y="1559"/>
                    <a:pt x="8221" y="1712"/>
                    <a:pt x="7955" y="2064"/>
                  </a:cubicBezTo>
                  <a:cubicBezTo>
                    <a:pt x="7687" y="2418"/>
                    <a:pt x="7661" y="2891"/>
                    <a:pt x="7655" y="3333"/>
                  </a:cubicBezTo>
                  <a:cubicBezTo>
                    <a:pt x="7641" y="4269"/>
                    <a:pt x="7818" y="5278"/>
                    <a:pt x="7659" y="6195"/>
                  </a:cubicBezTo>
                  <a:cubicBezTo>
                    <a:pt x="7497" y="7137"/>
                    <a:pt x="7304" y="8113"/>
                    <a:pt x="7018" y="9026"/>
                  </a:cubicBezTo>
                  <a:cubicBezTo>
                    <a:pt x="7017" y="9030"/>
                    <a:pt x="4962" y="15637"/>
                    <a:pt x="2548" y="18551"/>
                  </a:cubicBezTo>
                  <a:cubicBezTo>
                    <a:pt x="275" y="21297"/>
                    <a:pt x="1" y="22823"/>
                    <a:pt x="1361" y="23776"/>
                  </a:cubicBezTo>
                  <a:cubicBezTo>
                    <a:pt x="1876" y="24137"/>
                    <a:pt x="2773" y="24368"/>
                    <a:pt x="3916" y="24368"/>
                  </a:cubicBezTo>
                  <a:cubicBezTo>
                    <a:pt x="5791" y="24368"/>
                    <a:pt x="8328" y="23744"/>
                    <a:pt x="10922" y="22044"/>
                  </a:cubicBezTo>
                  <a:cubicBezTo>
                    <a:pt x="15096" y="19308"/>
                    <a:pt x="15410" y="16377"/>
                    <a:pt x="16022" y="13883"/>
                  </a:cubicBezTo>
                  <a:cubicBezTo>
                    <a:pt x="16634" y="11389"/>
                    <a:pt x="19319" y="9757"/>
                    <a:pt x="20404" y="7156"/>
                  </a:cubicBezTo>
                  <a:cubicBezTo>
                    <a:pt x="20348" y="5752"/>
                    <a:pt x="19096" y="4064"/>
                    <a:pt x="18595" y="3097"/>
                  </a:cubicBezTo>
                  <a:cubicBezTo>
                    <a:pt x="18127" y="2193"/>
                    <a:pt x="17619" y="507"/>
                    <a:pt x="17522" y="368"/>
                  </a:cubicBezTo>
                  <a:cubicBezTo>
                    <a:pt x="17271" y="0"/>
                    <a:pt x="17075" y="13"/>
                    <a:pt x="1696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114;p109">
              <a:extLst>
                <a:ext uri="{FF2B5EF4-FFF2-40B4-BE49-F238E27FC236}">
                  <a16:creationId xmlns:a16="http://schemas.microsoft.com/office/drawing/2014/main" id="{2775E797-CC35-CE42-AB2E-7F768EB0624C}"/>
                </a:ext>
              </a:extLst>
            </p:cNvPr>
            <p:cNvSpPr/>
            <p:nvPr/>
          </p:nvSpPr>
          <p:spPr>
            <a:xfrm>
              <a:off x="2942675" y="4810325"/>
              <a:ext cx="343900" cy="210575"/>
            </a:xfrm>
            <a:custGeom>
              <a:avLst/>
              <a:gdLst/>
              <a:ahLst/>
              <a:cxnLst/>
              <a:rect l="l" t="t" r="r" b="b"/>
              <a:pathLst>
                <a:path w="13756" h="8423" extrusionOk="0">
                  <a:moveTo>
                    <a:pt x="7423" y="0"/>
                  </a:moveTo>
                  <a:cubicBezTo>
                    <a:pt x="4011" y="0"/>
                    <a:pt x="2591" y="1744"/>
                    <a:pt x="1910" y="2824"/>
                  </a:cubicBezTo>
                  <a:cubicBezTo>
                    <a:pt x="1027" y="4225"/>
                    <a:pt x="0" y="6819"/>
                    <a:pt x="1633" y="7741"/>
                  </a:cubicBezTo>
                  <a:cubicBezTo>
                    <a:pt x="2423" y="8188"/>
                    <a:pt x="3291" y="8423"/>
                    <a:pt x="4325" y="8423"/>
                  </a:cubicBezTo>
                  <a:cubicBezTo>
                    <a:pt x="5598" y="8423"/>
                    <a:pt x="7122" y="8066"/>
                    <a:pt x="9058" y="7310"/>
                  </a:cubicBezTo>
                  <a:cubicBezTo>
                    <a:pt x="12566" y="5940"/>
                    <a:pt x="13755" y="3613"/>
                    <a:pt x="13755" y="3613"/>
                  </a:cubicBezTo>
                  <a:cubicBezTo>
                    <a:pt x="13755" y="3613"/>
                    <a:pt x="12532" y="412"/>
                    <a:pt x="8404" y="45"/>
                  </a:cubicBezTo>
                  <a:cubicBezTo>
                    <a:pt x="8060" y="15"/>
                    <a:pt x="7734" y="0"/>
                    <a:pt x="74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115;p109">
              <a:extLst>
                <a:ext uri="{FF2B5EF4-FFF2-40B4-BE49-F238E27FC236}">
                  <a16:creationId xmlns:a16="http://schemas.microsoft.com/office/drawing/2014/main" id="{A036499E-AF4E-0344-AD6D-9A7ECBD21494}"/>
                </a:ext>
              </a:extLst>
            </p:cNvPr>
            <p:cNvSpPr/>
            <p:nvPr/>
          </p:nvSpPr>
          <p:spPr>
            <a:xfrm>
              <a:off x="3130025" y="4550400"/>
              <a:ext cx="175050" cy="42775"/>
            </a:xfrm>
            <a:custGeom>
              <a:avLst/>
              <a:gdLst/>
              <a:ahLst/>
              <a:cxnLst/>
              <a:rect l="l" t="t" r="r" b="b"/>
              <a:pathLst>
                <a:path w="7002" h="1711" extrusionOk="0">
                  <a:moveTo>
                    <a:pt x="3259" y="0"/>
                  </a:moveTo>
                  <a:cubicBezTo>
                    <a:pt x="2334" y="0"/>
                    <a:pt x="1350" y="163"/>
                    <a:pt x="460" y="619"/>
                  </a:cubicBezTo>
                  <a:cubicBezTo>
                    <a:pt x="86" y="1115"/>
                    <a:pt x="0" y="1483"/>
                    <a:pt x="235" y="1710"/>
                  </a:cubicBezTo>
                  <a:cubicBezTo>
                    <a:pt x="1122" y="1029"/>
                    <a:pt x="2211" y="806"/>
                    <a:pt x="3225" y="806"/>
                  </a:cubicBezTo>
                  <a:cubicBezTo>
                    <a:pt x="4652" y="806"/>
                    <a:pt x="5929" y="1247"/>
                    <a:pt x="6284" y="1472"/>
                  </a:cubicBezTo>
                  <a:cubicBezTo>
                    <a:pt x="6353" y="1514"/>
                    <a:pt x="6432" y="1536"/>
                    <a:pt x="6511" y="1536"/>
                  </a:cubicBezTo>
                  <a:cubicBezTo>
                    <a:pt x="6562" y="1536"/>
                    <a:pt x="6613" y="1527"/>
                    <a:pt x="6661" y="1509"/>
                  </a:cubicBezTo>
                  <a:cubicBezTo>
                    <a:pt x="6746" y="1477"/>
                    <a:pt x="6819" y="1421"/>
                    <a:pt x="6870" y="1346"/>
                  </a:cubicBezTo>
                  <a:cubicBezTo>
                    <a:pt x="7002" y="1158"/>
                    <a:pt x="6953" y="905"/>
                    <a:pt x="6761" y="783"/>
                  </a:cubicBezTo>
                  <a:cubicBezTo>
                    <a:pt x="6296" y="489"/>
                    <a:pt x="4865" y="0"/>
                    <a:pt x="32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116;p109">
              <a:extLst>
                <a:ext uri="{FF2B5EF4-FFF2-40B4-BE49-F238E27FC236}">
                  <a16:creationId xmlns:a16="http://schemas.microsoft.com/office/drawing/2014/main" id="{31D4FD56-349E-3447-8B81-FA7D5996E4A8}"/>
                </a:ext>
              </a:extLst>
            </p:cNvPr>
            <p:cNvSpPr/>
            <p:nvPr/>
          </p:nvSpPr>
          <p:spPr>
            <a:xfrm>
              <a:off x="3117000" y="4612725"/>
              <a:ext cx="167200" cy="39575"/>
            </a:xfrm>
            <a:custGeom>
              <a:avLst/>
              <a:gdLst/>
              <a:ahLst/>
              <a:cxnLst/>
              <a:rect l="l" t="t" r="r" b="b"/>
              <a:pathLst>
                <a:path w="6688" h="1583" extrusionOk="0">
                  <a:moveTo>
                    <a:pt x="2938" y="0"/>
                  </a:moveTo>
                  <a:cubicBezTo>
                    <a:pt x="2119" y="0"/>
                    <a:pt x="1256" y="127"/>
                    <a:pt x="453" y="471"/>
                  </a:cubicBezTo>
                  <a:cubicBezTo>
                    <a:pt x="231" y="657"/>
                    <a:pt x="1" y="1205"/>
                    <a:pt x="110" y="1583"/>
                  </a:cubicBezTo>
                  <a:cubicBezTo>
                    <a:pt x="961" y="1006"/>
                    <a:pt x="1974" y="813"/>
                    <a:pt x="2920" y="813"/>
                  </a:cubicBezTo>
                  <a:cubicBezTo>
                    <a:pt x="4343" y="813"/>
                    <a:pt x="5616" y="1249"/>
                    <a:pt x="5971" y="1473"/>
                  </a:cubicBezTo>
                  <a:cubicBezTo>
                    <a:pt x="6039" y="1516"/>
                    <a:pt x="6117" y="1538"/>
                    <a:pt x="6196" y="1538"/>
                  </a:cubicBezTo>
                  <a:cubicBezTo>
                    <a:pt x="6247" y="1538"/>
                    <a:pt x="6298" y="1529"/>
                    <a:pt x="6347" y="1510"/>
                  </a:cubicBezTo>
                  <a:cubicBezTo>
                    <a:pt x="6432" y="1479"/>
                    <a:pt x="6505" y="1423"/>
                    <a:pt x="6556" y="1349"/>
                  </a:cubicBezTo>
                  <a:cubicBezTo>
                    <a:pt x="6687" y="1159"/>
                    <a:pt x="6640" y="906"/>
                    <a:pt x="6447" y="784"/>
                  </a:cubicBezTo>
                  <a:cubicBezTo>
                    <a:pt x="5981" y="490"/>
                    <a:pt x="4546" y="0"/>
                    <a:pt x="2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117;p109">
              <a:extLst>
                <a:ext uri="{FF2B5EF4-FFF2-40B4-BE49-F238E27FC236}">
                  <a16:creationId xmlns:a16="http://schemas.microsoft.com/office/drawing/2014/main" id="{48B167DB-F02E-3C44-9BD1-8C76CF8AAB11}"/>
                </a:ext>
              </a:extLst>
            </p:cNvPr>
            <p:cNvSpPr/>
            <p:nvPr/>
          </p:nvSpPr>
          <p:spPr>
            <a:xfrm>
              <a:off x="3064725" y="4737500"/>
              <a:ext cx="177775" cy="50350"/>
            </a:xfrm>
            <a:custGeom>
              <a:avLst/>
              <a:gdLst/>
              <a:ahLst/>
              <a:cxnLst/>
              <a:rect l="l" t="t" r="r" b="b"/>
              <a:pathLst>
                <a:path w="7111" h="2014" extrusionOk="0">
                  <a:moveTo>
                    <a:pt x="3366" y="1"/>
                  </a:moveTo>
                  <a:cubicBezTo>
                    <a:pt x="2475" y="1"/>
                    <a:pt x="1530" y="151"/>
                    <a:pt x="667" y="568"/>
                  </a:cubicBezTo>
                  <a:cubicBezTo>
                    <a:pt x="256" y="1023"/>
                    <a:pt x="30" y="1506"/>
                    <a:pt x="1" y="2014"/>
                  </a:cubicBezTo>
                  <a:cubicBezTo>
                    <a:pt x="940" y="1095"/>
                    <a:pt x="2187" y="808"/>
                    <a:pt x="3338" y="808"/>
                  </a:cubicBezTo>
                  <a:cubicBezTo>
                    <a:pt x="4762" y="808"/>
                    <a:pt x="6037" y="1248"/>
                    <a:pt x="6392" y="1473"/>
                  </a:cubicBezTo>
                  <a:cubicBezTo>
                    <a:pt x="6460" y="1515"/>
                    <a:pt x="6539" y="1536"/>
                    <a:pt x="6617" y="1536"/>
                  </a:cubicBezTo>
                  <a:cubicBezTo>
                    <a:pt x="6668" y="1536"/>
                    <a:pt x="6719" y="1527"/>
                    <a:pt x="6768" y="1508"/>
                  </a:cubicBezTo>
                  <a:cubicBezTo>
                    <a:pt x="6854" y="1478"/>
                    <a:pt x="6927" y="1422"/>
                    <a:pt x="6978" y="1347"/>
                  </a:cubicBezTo>
                  <a:cubicBezTo>
                    <a:pt x="7110" y="1158"/>
                    <a:pt x="7062" y="906"/>
                    <a:pt x="6869" y="784"/>
                  </a:cubicBezTo>
                  <a:cubicBezTo>
                    <a:pt x="6404" y="490"/>
                    <a:pt x="4972" y="1"/>
                    <a:pt x="33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118;p109">
              <a:extLst>
                <a:ext uri="{FF2B5EF4-FFF2-40B4-BE49-F238E27FC236}">
                  <a16:creationId xmlns:a16="http://schemas.microsoft.com/office/drawing/2014/main" id="{2CD9A2DE-29AE-7F42-97C5-D1024B8D00C6}"/>
                </a:ext>
              </a:extLst>
            </p:cNvPr>
            <p:cNvSpPr/>
            <p:nvPr/>
          </p:nvSpPr>
          <p:spPr>
            <a:xfrm>
              <a:off x="3094600" y="4675100"/>
              <a:ext cx="168725" cy="41575"/>
            </a:xfrm>
            <a:custGeom>
              <a:avLst/>
              <a:gdLst/>
              <a:ahLst/>
              <a:cxnLst/>
              <a:rect l="l" t="t" r="r" b="b"/>
              <a:pathLst>
                <a:path w="6749" h="1663" extrusionOk="0">
                  <a:moveTo>
                    <a:pt x="2999" y="0"/>
                  </a:moveTo>
                  <a:cubicBezTo>
                    <a:pt x="2181" y="0"/>
                    <a:pt x="1317" y="127"/>
                    <a:pt x="513" y="472"/>
                  </a:cubicBezTo>
                  <a:cubicBezTo>
                    <a:pt x="147" y="869"/>
                    <a:pt x="1" y="1270"/>
                    <a:pt x="55" y="1662"/>
                  </a:cubicBezTo>
                  <a:cubicBezTo>
                    <a:pt x="930" y="1022"/>
                    <a:pt x="1991" y="811"/>
                    <a:pt x="2979" y="811"/>
                  </a:cubicBezTo>
                  <a:cubicBezTo>
                    <a:pt x="4403" y="811"/>
                    <a:pt x="5677" y="1249"/>
                    <a:pt x="6031" y="1473"/>
                  </a:cubicBezTo>
                  <a:cubicBezTo>
                    <a:pt x="6100" y="1516"/>
                    <a:pt x="6178" y="1538"/>
                    <a:pt x="6257" y="1538"/>
                  </a:cubicBezTo>
                  <a:cubicBezTo>
                    <a:pt x="6308" y="1538"/>
                    <a:pt x="6359" y="1529"/>
                    <a:pt x="6408" y="1510"/>
                  </a:cubicBezTo>
                  <a:cubicBezTo>
                    <a:pt x="6492" y="1479"/>
                    <a:pt x="6565" y="1422"/>
                    <a:pt x="6618" y="1348"/>
                  </a:cubicBezTo>
                  <a:cubicBezTo>
                    <a:pt x="6749" y="1159"/>
                    <a:pt x="6700" y="906"/>
                    <a:pt x="6507" y="785"/>
                  </a:cubicBezTo>
                  <a:cubicBezTo>
                    <a:pt x="6042" y="491"/>
                    <a:pt x="4607" y="0"/>
                    <a:pt x="299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119;p109">
              <a:extLst>
                <a:ext uri="{FF2B5EF4-FFF2-40B4-BE49-F238E27FC236}">
                  <a16:creationId xmlns:a16="http://schemas.microsoft.com/office/drawing/2014/main" id="{68F848DF-A09A-2949-899D-1A1BD7D01BB2}"/>
                </a:ext>
              </a:extLst>
            </p:cNvPr>
            <p:cNvSpPr/>
            <p:nvPr/>
          </p:nvSpPr>
          <p:spPr>
            <a:xfrm>
              <a:off x="2635375" y="4519600"/>
              <a:ext cx="551350" cy="677575"/>
            </a:xfrm>
            <a:custGeom>
              <a:avLst/>
              <a:gdLst/>
              <a:ahLst/>
              <a:cxnLst/>
              <a:rect l="l" t="t" r="r" b="b"/>
              <a:pathLst>
                <a:path w="22054" h="27103" extrusionOk="0">
                  <a:moveTo>
                    <a:pt x="14216" y="1"/>
                  </a:moveTo>
                  <a:cubicBezTo>
                    <a:pt x="14216" y="1"/>
                    <a:pt x="11585" y="10025"/>
                    <a:pt x="9342" y="13801"/>
                  </a:cubicBezTo>
                  <a:cubicBezTo>
                    <a:pt x="7101" y="17577"/>
                    <a:pt x="5959" y="19395"/>
                    <a:pt x="3098" y="22144"/>
                  </a:cubicBezTo>
                  <a:cubicBezTo>
                    <a:pt x="2474" y="22742"/>
                    <a:pt x="1080" y="23832"/>
                    <a:pt x="571" y="24317"/>
                  </a:cubicBezTo>
                  <a:cubicBezTo>
                    <a:pt x="118" y="24747"/>
                    <a:pt x="1" y="25282"/>
                    <a:pt x="533" y="25894"/>
                  </a:cubicBezTo>
                  <a:cubicBezTo>
                    <a:pt x="1127" y="26578"/>
                    <a:pt x="2941" y="27103"/>
                    <a:pt x="4934" y="27103"/>
                  </a:cubicBezTo>
                  <a:cubicBezTo>
                    <a:pt x="6458" y="27103"/>
                    <a:pt x="8086" y="26796"/>
                    <a:pt x="9352" y="26018"/>
                  </a:cubicBezTo>
                  <a:cubicBezTo>
                    <a:pt x="12272" y="24223"/>
                    <a:pt x="15164" y="20092"/>
                    <a:pt x="16945" y="18595"/>
                  </a:cubicBezTo>
                  <a:cubicBezTo>
                    <a:pt x="17615" y="18033"/>
                    <a:pt x="18249" y="17452"/>
                    <a:pt x="18860" y="16832"/>
                  </a:cubicBezTo>
                  <a:cubicBezTo>
                    <a:pt x="19449" y="16233"/>
                    <a:pt x="19361" y="15603"/>
                    <a:pt x="19476" y="14883"/>
                  </a:cubicBezTo>
                  <a:cubicBezTo>
                    <a:pt x="19530" y="14534"/>
                    <a:pt x="19568" y="13572"/>
                    <a:pt x="19568" y="13572"/>
                  </a:cubicBezTo>
                  <a:cubicBezTo>
                    <a:pt x="20100" y="11892"/>
                    <a:pt x="21361" y="9295"/>
                    <a:pt x="22053" y="7675"/>
                  </a:cubicBezTo>
                  <a:lnTo>
                    <a:pt x="1421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120;p109">
              <a:extLst>
                <a:ext uri="{FF2B5EF4-FFF2-40B4-BE49-F238E27FC236}">
                  <a16:creationId xmlns:a16="http://schemas.microsoft.com/office/drawing/2014/main" id="{D5404DA9-998D-0548-B332-545979684D9D}"/>
                </a:ext>
              </a:extLst>
            </p:cNvPr>
            <p:cNvSpPr/>
            <p:nvPr/>
          </p:nvSpPr>
          <p:spPr>
            <a:xfrm>
              <a:off x="2478000" y="5053400"/>
              <a:ext cx="652850" cy="291725"/>
            </a:xfrm>
            <a:custGeom>
              <a:avLst/>
              <a:gdLst/>
              <a:ahLst/>
              <a:cxnLst/>
              <a:rect l="l" t="t" r="r" b="b"/>
              <a:pathLst>
                <a:path w="26114" h="11669" extrusionOk="0">
                  <a:moveTo>
                    <a:pt x="26114" y="0"/>
                  </a:moveTo>
                  <a:cubicBezTo>
                    <a:pt x="26113" y="0"/>
                    <a:pt x="1982" y="5175"/>
                    <a:pt x="991" y="5460"/>
                  </a:cubicBezTo>
                  <a:cubicBezTo>
                    <a:pt x="0" y="5746"/>
                    <a:pt x="82" y="7923"/>
                    <a:pt x="82" y="7923"/>
                  </a:cubicBezTo>
                  <a:cubicBezTo>
                    <a:pt x="82" y="7923"/>
                    <a:pt x="267" y="10242"/>
                    <a:pt x="4131" y="11167"/>
                  </a:cubicBezTo>
                  <a:cubicBezTo>
                    <a:pt x="5605" y="11520"/>
                    <a:pt x="6994" y="11669"/>
                    <a:pt x="8273" y="11669"/>
                  </a:cubicBezTo>
                  <a:cubicBezTo>
                    <a:pt x="10346" y="11669"/>
                    <a:pt x="12130" y="11278"/>
                    <a:pt x="13519" y="10735"/>
                  </a:cubicBezTo>
                  <a:cubicBezTo>
                    <a:pt x="15764" y="9855"/>
                    <a:pt x="17766" y="8464"/>
                    <a:pt x="18856" y="6435"/>
                  </a:cubicBezTo>
                  <a:cubicBezTo>
                    <a:pt x="19876" y="4534"/>
                    <a:pt x="20963" y="3921"/>
                    <a:pt x="21950" y="3501"/>
                  </a:cubicBezTo>
                  <a:cubicBezTo>
                    <a:pt x="22937" y="3083"/>
                    <a:pt x="25540" y="1868"/>
                    <a:pt x="25874" y="1231"/>
                  </a:cubicBezTo>
                  <a:cubicBezTo>
                    <a:pt x="26088" y="821"/>
                    <a:pt x="26114" y="0"/>
                    <a:pt x="261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121;p109">
              <a:extLst>
                <a:ext uri="{FF2B5EF4-FFF2-40B4-BE49-F238E27FC236}">
                  <a16:creationId xmlns:a16="http://schemas.microsoft.com/office/drawing/2014/main" id="{284D1D31-C0E8-ED46-B7AD-4999E226B5B3}"/>
                </a:ext>
              </a:extLst>
            </p:cNvPr>
            <p:cNvSpPr/>
            <p:nvPr/>
          </p:nvSpPr>
          <p:spPr>
            <a:xfrm>
              <a:off x="2473175" y="4790125"/>
              <a:ext cx="672025" cy="513700"/>
            </a:xfrm>
            <a:custGeom>
              <a:avLst/>
              <a:gdLst/>
              <a:ahLst/>
              <a:cxnLst/>
              <a:rect l="l" t="t" r="r" b="b"/>
              <a:pathLst>
                <a:path w="26881" h="20548" extrusionOk="0">
                  <a:moveTo>
                    <a:pt x="17518" y="1"/>
                  </a:moveTo>
                  <a:cubicBezTo>
                    <a:pt x="17267" y="1"/>
                    <a:pt x="17022" y="38"/>
                    <a:pt x="16800" y="153"/>
                  </a:cubicBezTo>
                  <a:cubicBezTo>
                    <a:pt x="16390" y="368"/>
                    <a:pt x="16153" y="804"/>
                    <a:pt x="15950" y="1220"/>
                  </a:cubicBezTo>
                  <a:cubicBezTo>
                    <a:pt x="15519" y="2097"/>
                    <a:pt x="15235" y="3133"/>
                    <a:pt x="14676" y="3929"/>
                  </a:cubicBezTo>
                  <a:cubicBezTo>
                    <a:pt x="14101" y="4749"/>
                    <a:pt x="13482" y="5584"/>
                    <a:pt x="12804" y="6324"/>
                  </a:cubicBezTo>
                  <a:cubicBezTo>
                    <a:pt x="12802" y="6326"/>
                    <a:pt x="7905" y="11660"/>
                    <a:pt x="4320" y="13339"/>
                  </a:cubicBezTo>
                  <a:cubicBezTo>
                    <a:pt x="942" y="14921"/>
                    <a:pt x="1" y="16244"/>
                    <a:pt x="863" y="17753"/>
                  </a:cubicBezTo>
                  <a:cubicBezTo>
                    <a:pt x="1592" y="19029"/>
                    <a:pt x="4413" y="20547"/>
                    <a:pt x="8394" y="20547"/>
                  </a:cubicBezTo>
                  <a:cubicBezTo>
                    <a:pt x="9120" y="20547"/>
                    <a:pt x="9885" y="20497"/>
                    <a:pt x="10683" y="20385"/>
                  </a:cubicBezTo>
                  <a:cubicBezTo>
                    <a:pt x="15855" y="19661"/>
                    <a:pt x="17462" y="17026"/>
                    <a:pt x="19156" y="14939"/>
                  </a:cubicBezTo>
                  <a:cubicBezTo>
                    <a:pt x="20848" y="12853"/>
                    <a:pt x="24118" y="12508"/>
                    <a:pt x="26307" y="10531"/>
                  </a:cubicBezTo>
                  <a:cubicBezTo>
                    <a:pt x="26880" y="9179"/>
                    <a:pt x="26450" y="7022"/>
                    <a:pt x="26409" y="5882"/>
                  </a:cubicBezTo>
                  <a:cubicBezTo>
                    <a:pt x="26369" y="4818"/>
                    <a:pt x="26640" y="2995"/>
                    <a:pt x="26613" y="2821"/>
                  </a:cubicBezTo>
                  <a:cubicBezTo>
                    <a:pt x="26540" y="2361"/>
                    <a:pt x="26347" y="2286"/>
                    <a:pt x="26245" y="2230"/>
                  </a:cubicBezTo>
                  <a:cubicBezTo>
                    <a:pt x="26245" y="2230"/>
                    <a:pt x="26118" y="2659"/>
                    <a:pt x="26098" y="2664"/>
                  </a:cubicBezTo>
                  <a:cubicBezTo>
                    <a:pt x="25957" y="3138"/>
                    <a:pt x="25727" y="3752"/>
                    <a:pt x="24693" y="3976"/>
                  </a:cubicBezTo>
                  <a:cubicBezTo>
                    <a:pt x="24569" y="4002"/>
                    <a:pt x="24443" y="4015"/>
                    <a:pt x="24316" y="4015"/>
                  </a:cubicBezTo>
                  <a:cubicBezTo>
                    <a:pt x="23728" y="4015"/>
                    <a:pt x="23138" y="3736"/>
                    <a:pt x="22783" y="3264"/>
                  </a:cubicBezTo>
                  <a:cubicBezTo>
                    <a:pt x="22462" y="2836"/>
                    <a:pt x="22336" y="2293"/>
                    <a:pt x="22059" y="1835"/>
                  </a:cubicBezTo>
                  <a:cubicBezTo>
                    <a:pt x="21676" y="1202"/>
                    <a:pt x="21024" y="768"/>
                    <a:pt x="20330" y="510"/>
                  </a:cubicBezTo>
                  <a:cubicBezTo>
                    <a:pt x="19637" y="253"/>
                    <a:pt x="18896" y="153"/>
                    <a:pt x="18162" y="56"/>
                  </a:cubicBezTo>
                  <a:cubicBezTo>
                    <a:pt x="17951" y="28"/>
                    <a:pt x="17732" y="1"/>
                    <a:pt x="17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122;p109">
              <a:extLst>
                <a:ext uri="{FF2B5EF4-FFF2-40B4-BE49-F238E27FC236}">
                  <a16:creationId xmlns:a16="http://schemas.microsoft.com/office/drawing/2014/main" id="{DF808844-3115-2C42-92DC-EADBCA64B045}"/>
                </a:ext>
              </a:extLst>
            </p:cNvPr>
            <p:cNvSpPr/>
            <p:nvPr/>
          </p:nvSpPr>
          <p:spPr>
            <a:xfrm>
              <a:off x="2463600" y="5097925"/>
              <a:ext cx="368050" cy="211800"/>
            </a:xfrm>
            <a:custGeom>
              <a:avLst/>
              <a:gdLst/>
              <a:ahLst/>
              <a:cxnLst/>
              <a:rect l="l" t="t" r="r" b="b"/>
              <a:pathLst>
                <a:path w="14722" h="8472" extrusionOk="0">
                  <a:moveTo>
                    <a:pt x="6853" y="1"/>
                  </a:moveTo>
                  <a:cubicBezTo>
                    <a:pt x="5367" y="1"/>
                    <a:pt x="4289" y="559"/>
                    <a:pt x="3592" y="1002"/>
                  </a:cubicBezTo>
                  <a:cubicBezTo>
                    <a:pt x="2129" y="1934"/>
                    <a:pt x="0" y="3930"/>
                    <a:pt x="1133" y="5532"/>
                  </a:cubicBezTo>
                  <a:cubicBezTo>
                    <a:pt x="2356" y="7263"/>
                    <a:pt x="4422" y="8170"/>
                    <a:pt x="8352" y="8442"/>
                  </a:cubicBezTo>
                  <a:cubicBezTo>
                    <a:pt x="8646" y="8462"/>
                    <a:pt x="8930" y="8471"/>
                    <a:pt x="9204" y="8471"/>
                  </a:cubicBezTo>
                  <a:cubicBezTo>
                    <a:pt x="12594" y="8471"/>
                    <a:pt x="14448" y="7041"/>
                    <a:pt x="14448" y="7041"/>
                  </a:cubicBezTo>
                  <a:cubicBezTo>
                    <a:pt x="14448" y="7041"/>
                    <a:pt x="14722" y="3465"/>
                    <a:pt x="10978" y="1274"/>
                  </a:cubicBezTo>
                  <a:cubicBezTo>
                    <a:pt x="9358" y="326"/>
                    <a:pt x="7987" y="1"/>
                    <a:pt x="68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123;p109">
              <a:extLst>
                <a:ext uri="{FF2B5EF4-FFF2-40B4-BE49-F238E27FC236}">
                  <a16:creationId xmlns:a16="http://schemas.microsoft.com/office/drawing/2014/main" id="{FFEB0256-9FEF-FC45-A8BF-E329A0A6AE3B}"/>
                </a:ext>
              </a:extLst>
            </p:cNvPr>
            <p:cNvSpPr/>
            <p:nvPr/>
          </p:nvSpPr>
          <p:spPr>
            <a:xfrm>
              <a:off x="2816575" y="4892300"/>
              <a:ext cx="170975" cy="90400"/>
            </a:xfrm>
            <a:custGeom>
              <a:avLst/>
              <a:gdLst/>
              <a:ahLst/>
              <a:cxnLst/>
              <a:rect l="l" t="t" r="r" b="b"/>
              <a:pathLst>
                <a:path w="6839" h="3616" extrusionOk="0">
                  <a:moveTo>
                    <a:pt x="991" y="1"/>
                  </a:moveTo>
                  <a:cubicBezTo>
                    <a:pt x="935" y="1"/>
                    <a:pt x="878" y="2"/>
                    <a:pt x="822" y="3"/>
                  </a:cubicBezTo>
                  <a:cubicBezTo>
                    <a:pt x="246" y="305"/>
                    <a:pt x="0" y="615"/>
                    <a:pt x="121" y="935"/>
                  </a:cubicBezTo>
                  <a:cubicBezTo>
                    <a:pt x="418" y="871"/>
                    <a:pt x="714" y="841"/>
                    <a:pt x="1007" y="841"/>
                  </a:cubicBezTo>
                  <a:cubicBezTo>
                    <a:pt x="3424" y="841"/>
                    <a:pt x="5592" y="2845"/>
                    <a:pt x="5952" y="3411"/>
                  </a:cubicBezTo>
                  <a:cubicBezTo>
                    <a:pt x="6027" y="3528"/>
                    <a:pt x="6153" y="3603"/>
                    <a:pt x="6292" y="3614"/>
                  </a:cubicBezTo>
                  <a:cubicBezTo>
                    <a:pt x="6307" y="3615"/>
                    <a:pt x="6321" y="3616"/>
                    <a:pt x="6336" y="3616"/>
                  </a:cubicBezTo>
                  <a:cubicBezTo>
                    <a:pt x="6415" y="3616"/>
                    <a:pt x="6493" y="3595"/>
                    <a:pt x="6562" y="3555"/>
                  </a:cubicBezTo>
                  <a:cubicBezTo>
                    <a:pt x="6771" y="3435"/>
                    <a:pt x="6838" y="3175"/>
                    <a:pt x="6711" y="2973"/>
                  </a:cubicBezTo>
                  <a:cubicBezTo>
                    <a:pt x="6234" y="2222"/>
                    <a:pt x="3783" y="1"/>
                    <a:pt x="9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124;p109">
              <a:extLst>
                <a:ext uri="{FF2B5EF4-FFF2-40B4-BE49-F238E27FC236}">
                  <a16:creationId xmlns:a16="http://schemas.microsoft.com/office/drawing/2014/main" id="{689FD787-72E1-804D-A07D-673591BFB7F5}"/>
                </a:ext>
              </a:extLst>
            </p:cNvPr>
            <p:cNvSpPr/>
            <p:nvPr/>
          </p:nvSpPr>
          <p:spPr>
            <a:xfrm>
              <a:off x="2777850" y="4941950"/>
              <a:ext cx="162075" cy="90475"/>
            </a:xfrm>
            <a:custGeom>
              <a:avLst/>
              <a:gdLst/>
              <a:ahLst/>
              <a:cxnLst/>
              <a:rect l="l" t="t" r="r" b="b"/>
              <a:pathLst>
                <a:path w="6483" h="3619" extrusionOk="0">
                  <a:moveTo>
                    <a:pt x="822" y="1"/>
                  </a:moveTo>
                  <a:cubicBezTo>
                    <a:pt x="530" y="77"/>
                    <a:pt x="68" y="493"/>
                    <a:pt x="1" y="899"/>
                  </a:cubicBezTo>
                  <a:cubicBezTo>
                    <a:pt x="217" y="865"/>
                    <a:pt x="433" y="850"/>
                    <a:pt x="647" y="850"/>
                  </a:cubicBezTo>
                  <a:cubicBezTo>
                    <a:pt x="3064" y="850"/>
                    <a:pt x="5236" y="2846"/>
                    <a:pt x="5596" y="3414"/>
                  </a:cubicBezTo>
                  <a:cubicBezTo>
                    <a:pt x="5672" y="3531"/>
                    <a:pt x="5798" y="3605"/>
                    <a:pt x="5936" y="3617"/>
                  </a:cubicBezTo>
                  <a:cubicBezTo>
                    <a:pt x="5950" y="3618"/>
                    <a:pt x="5964" y="3618"/>
                    <a:pt x="5977" y="3618"/>
                  </a:cubicBezTo>
                  <a:cubicBezTo>
                    <a:pt x="6058" y="3618"/>
                    <a:pt x="6137" y="3598"/>
                    <a:pt x="6207" y="3558"/>
                  </a:cubicBezTo>
                  <a:cubicBezTo>
                    <a:pt x="6416" y="3436"/>
                    <a:pt x="6483" y="3176"/>
                    <a:pt x="6355" y="2976"/>
                  </a:cubicBezTo>
                  <a:cubicBezTo>
                    <a:pt x="5887" y="2241"/>
                    <a:pt x="3531" y="99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125;p109">
              <a:extLst>
                <a:ext uri="{FF2B5EF4-FFF2-40B4-BE49-F238E27FC236}">
                  <a16:creationId xmlns:a16="http://schemas.microsoft.com/office/drawing/2014/main" id="{D5972A23-C378-CB45-9ED4-D220B113D0EE}"/>
                </a:ext>
              </a:extLst>
            </p:cNvPr>
            <p:cNvSpPr/>
            <p:nvPr/>
          </p:nvSpPr>
          <p:spPr>
            <a:xfrm>
              <a:off x="2665275" y="5041325"/>
              <a:ext cx="179425" cy="90475"/>
            </a:xfrm>
            <a:custGeom>
              <a:avLst/>
              <a:gdLst/>
              <a:ahLst/>
              <a:cxnLst/>
              <a:rect l="l" t="t" r="r" b="b"/>
              <a:pathLst>
                <a:path w="7177" h="3619" extrusionOk="0">
                  <a:moveTo>
                    <a:pt x="1325" y="1"/>
                  </a:moveTo>
                  <a:cubicBezTo>
                    <a:pt x="1309" y="1"/>
                    <a:pt x="1293" y="1"/>
                    <a:pt x="1277" y="1"/>
                  </a:cubicBezTo>
                  <a:cubicBezTo>
                    <a:pt x="686" y="248"/>
                    <a:pt x="255" y="605"/>
                    <a:pt x="1" y="1071"/>
                  </a:cubicBezTo>
                  <a:cubicBezTo>
                    <a:pt x="452" y="915"/>
                    <a:pt x="904" y="847"/>
                    <a:pt x="1347" y="847"/>
                  </a:cubicBezTo>
                  <a:cubicBezTo>
                    <a:pt x="3764" y="847"/>
                    <a:pt x="5930" y="2848"/>
                    <a:pt x="6291" y="3414"/>
                  </a:cubicBezTo>
                  <a:cubicBezTo>
                    <a:pt x="6366" y="3531"/>
                    <a:pt x="6493" y="3605"/>
                    <a:pt x="6630" y="3617"/>
                  </a:cubicBezTo>
                  <a:cubicBezTo>
                    <a:pt x="6644" y="3618"/>
                    <a:pt x="6658" y="3619"/>
                    <a:pt x="6672" y="3619"/>
                  </a:cubicBezTo>
                  <a:cubicBezTo>
                    <a:pt x="6752" y="3619"/>
                    <a:pt x="6831" y="3599"/>
                    <a:pt x="6900" y="3558"/>
                  </a:cubicBezTo>
                  <a:cubicBezTo>
                    <a:pt x="7110" y="3437"/>
                    <a:pt x="7176" y="3177"/>
                    <a:pt x="7049" y="2976"/>
                  </a:cubicBezTo>
                  <a:cubicBezTo>
                    <a:pt x="6572" y="2224"/>
                    <a:pt x="4116" y="1"/>
                    <a:pt x="132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126;p109">
              <a:extLst>
                <a:ext uri="{FF2B5EF4-FFF2-40B4-BE49-F238E27FC236}">
                  <a16:creationId xmlns:a16="http://schemas.microsoft.com/office/drawing/2014/main" id="{AA14D638-3C2B-DE41-AFBB-883DAE613104}"/>
                </a:ext>
              </a:extLst>
            </p:cNvPr>
            <p:cNvSpPr/>
            <p:nvPr/>
          </p:nvSpPr>
          <p:spPr>
            <a:xfrm>
              <a:off x="2726650" y="4991650"/>
              <a:ext cx="165650" cy="90475"/>
            </a:xfrm>
            <a:custGeom>
              <a:avLst/>
              <a:gdLst/>
              <a:ahLst/>
              <a:cxnLst/>
              <a:rect l="l" t="t" r="r" b="b"/>
              <a:pathLst>
                <a:path w="6626" h="3619" extrusionOk="0">
                  <a:moveTo>
                    <a:pt x="966" y="0"/>
                  </a:moveTo>
                  <a:cubicBezTo>
                    <a:pt x="442" y="213"/>
                    <a:pt x="125" y="528"/>
                    <a:pt x="1" y="922"/>
                  </a:cubicBezTo>
                  <a:cubicBezTo>
                    <a:pt x="266" y="871"/>
                    <a:pt x="531" y="847"/>
                    <a:pt x="792" y="847"/>
                  </a:cubicBezTo>
                  <a:cubicBezTo>
                    <a:pt x="3210" y="847"/>
                    <a:pt x="5380" y="2847"/>
                    <a:pt x="5740" y="3414"/>
                  </a:cubicBezTo>
                  <a:cubicBezTo>
                    <a:pt x="5815" y="3531"/>
                    <a:pt x="5942" y="3605"/>
                    <a:pt x="6080" y="3616"/>
                  </a:cubicBezTo>
                  <a:cubicBezTo>
                    <a:pt x="6093" y="3617"/>
                    <a:pt x="6106" y="3618"/>
                    <a:pt x="6119" y="3618"/>
                  </a:cubicBezTo>
                  <a:cubicBezTo>
                    <a:pt x="6200" y="3618"/>
                    <a:pt x="6280" y="3597"/>
                    <a:pt x="6350" y="3556"/>
                  </a:cubicBezTo>
                  <a:cubicBezTo>
                    <a:pt x="6560" y="3437"/>
                    <a:pt x="6626" y="3176"/>
                    <a:pt x="6498" y="2974"/>
                  </a:cubicBezTo>
                  <a:cubicBezTo>
                    <a:pt x="6032" y="2241"/>
                    <a:pt x="3677" y="99"/>
                    <a:pt x="9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127;p109">
              <a:extLst>
                <a:ext uri="{FF2B5EF4-FFF2-40B4-BE49-F238E27FC236}">
                  <a16:creationId xmlns:a16="http://schemas.microsoft.com/office/drawing/2014/main" id="{FA4D0B06-ED38-8144-92DE-CBEF6388F83F}"/>
                </a:ext>
              </a:extLst>
            </p:cNvPr>
            <p:cNvSpPr/>
            <p:nvPr/>
          </p:nvSpPr>
          <p:spPr>
            <a:xfrm>
              <a:off x="2966950" y="3122375"/>
              <a:ext cx="764125" cy="1265625"/>
            </a:xfrm>
            <a:custGeom>
              <a:avLst/>
              <a:gdLst/>
              <a:ahLst/>
              <a:cxnLst/>
              <a:rect l="l" t="t" r="r" b="b"/>
              <a:pathLst>
                <a:path w="30565" h="50625" extrusionOk="0">
                  <a:moveTo>
                    <a:pt x="28783" y="0"/>
                  </a:moveTo>
                  <a:cubicBezTo>
                    <a:pt x="24325" y="2673"/>
                    <a:pt x="9013" y="9717"/>
                    <a:pt x="2605" y="14634"/>
                  </a:cubicBezTo>
                  <a:cubicBezTo>
                    <a:pt x="754" y="16054"/>
                    <a:pt x="0" y="18079"/>
                    <a:pt x="0" y="22647"/>
                  </a:cubicBezTo>
                  <a:cubicBezTo>
                    <a:pt x="0" y="28844"/>
                    <a:pt x="2890" y="50235"/>
                    <a:pt x="2890" y="50235"/>
                  </a:cubicBezTo>
                  <a:cubicBezTo>
                    <a:pt x="3015" y="50516"/>
                    <a:pt x="3182" y="50625"/>
                    <a:pt x="3366" y="50625"/>
                  </a:cubicBezTo>
                  <a:cubicBezTo>
                    <a:pt x="3997" y="50625"/>
                    <a:pt x="4823" y="49345"/>
                    <a:pt x="4823" y="49345"/>
                  </a:cubicBezTo>
                  <a:lnTo>
                    <a:pt x="30564" y="22237"/>
                  </a:lnTo>
                  <a:lnTo>
                    <a:pt x="28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128;p109">
              <a:extLst>
                <a:ext uri="{FF2B5EF4-FFF2-40B4-BE49-F238E27FC236}">
                  <a16:creationId xmlns:a16="http://schemas.microsoft.com/office/drawing/2014/main" id="{17B86536-80F3-EE47-83A0-6BE284093731}"/>
                </a:ext>
              </a:extLst>
            </p:cNvPr>
            <p:cNvSpPr/>
            <p:nvPr/>
          </p:nvSpPr>
          <p:spPr>
            <a:xfrm>
              <a:off x="3078825" y="3249675"/>
              <a:ext cx="637300" cy="967900"/>
            </a:xfrm>
            <a:custGeom>
              <a:avLst/>
              <a:gdLst/>
              <a:ahLst/>
              <a:cxnLst/>
              <a:rect l="l" t="t" r="r" b="b"/>
              <a:pathLst>
                <a:path w="25492" h="38716" extrusionOk="0">
                  <a:moveTo>
                    <a:pt x="22749" y="1"/>
                  </a:moveTo>
                  <a:lnTo>
                    <a:pt x="22749" y="1"/>
                  </a:lnTo>
                  <a:cubicBezTo>
                    <a:pt x="21574" y="2565"/>
                    <a:pt x="22186" y="6651"/>
                    <a:pt x="22772" y="8179"/>
                  </a:cubicBezTo>
                  <a:cubicBezTo>
                    <a:pt x="21307" y="9226"/>
                    <a:pt x="13066" y="14816"/>
                    <a:pt x="7354" y="18536"/>
                  </a:cubicBezTo>
                  <a:cubicBezTo>
                    <a:pt x="5922" y="19467"/>
                    <a:pt x="4437" y="20646"/>
                    <a:pt x="3757" y="23007"/>
                  </a:cubicBezTo>
                  <a:cubicBezTo>
                    <a:pt x="2127" y="28667"/>
                    <a:pt x="0" y="37538"/>
                    <a:pt x="18" y="38715"/>
                  </a:cubicBezTo>
                  <a:cubicBezTo>
                    <a:pt x="5759" y="34755"/>
                    <a:pt x="25491" y="9188"/>
                    <a:pt x="25491" y="9188"/>
                  </a:cubicBezTo>
                  <a:lnTo>
                    <a:pt x="25483" y="9179"/>
                  </a:lnTo>
                  <a:cubicBezTo>
                    <a:pt x="23322" y="6980"/>
                    <a:pt x="22749" y="1"/>
                    <a:pt x="22749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129;p109">
              <a:extLst>
                <a:ext uri="{FF2B5EF4-FFF2-40B4-BE49-F238E27FC236}">
                  <a16:creationId xmlns:a16="http://schemas.microsoft.com/office/drawing/2014/main" id="{E09FD7AE-77B9-7044-86CC-0ED8506C0843}"/>
                </a:ext>
              </a:extLst>
            </p:cNvPr>
            <p:cNvSpPr/>
            <p:nvPr/>
          </p:nvSpPr>
          <p:spPr>
            <a:xfrm>
              <a:off x="2949875" y="3122375"/>
              <a:ext cx="1469950" cy="1625775"/>
            </a:xfrm>
            <a:custGeom>
              <a:avLst/>
              <a:gdLst/>
              <a:ahLst/>
              <a:cxnLst/>
              <a:rect l="l" t="t" r="r" b="b"/>
              <a:pathLst>
                <a:path w="58798" h="65031" extrusionOk="0">
                  <a:moveTo>
                    <a:pt x="29466" y="0"/>
                  </a:moveTo>
                  <a:lnTo>
                    <a:pt x="29466" y="0"/>
                  </a:lnTo>
                  <a:cubicBezTo>
                    <a:pt x="25589" y="6916"/>
                    <a:pt x="29943" y="14057"/>
                    <a:pt x="29943" y="14057"/>
                  </a:cubicBezTo>
                  <a:cubicBezTo>
                    <a:pt x="29943" y="14057"/>
                    <a:pt x="16543" y="22375"/>
                    <a:pt x="13510" y="24597"/>
                  </a:cubicBezTo>
                  <a:cubicBezTo>
                    <a:pt x="9972" y="27188"/>
                    <a:pt x="9831" y="28574"/>
                    <a:pt x="8986" y="31153"/>
                  </a:cubicBezTo>
                  <a:cubicBezTo>
                    <a:pt x="7473" y="35769"/>
                    <a:pt x="1" y="61498"/>
                    <a:pt x="1" y="61498"/>
                  </a:cubicBezTo>
                  <a:cubicBezTo>
                    <a:pt x="3281" y="64972"/>
                    <a:pt x="8641" y="65031"/>
                    <a:pt x="9004" y="65031"/>
                  </a:cubicBezTo>
                  <a:cubicBezTo>
                    <a:pt x="9017" y="65031"/>
                    <a:pt x="9023" y="65031"/>
                    <a:pt x="9023" y="65031"/>
                  </a:cubicBezTo>
                  <a:cubicBezTo>
                    <a:pt x="9023" y="65031"/>
                    <a:pt x="9912" y="63448"/>
                    <a:pt x="14220" y="56141"/>
                  </a:cubicBezTo>
                  <a:cubicBezTo>
                    <a:pt x="18621" y="48681"/>
                    <a:pt x="18950" y="45775"/>
                    <a:pt x="19942" y="42117"/>
                  </a:cubicBezTo>
                  <a:cubicBezTo>
                    <a:pt x="20888" y="38630"/>
                    <a:pt x="21793" y="35957"/>
                    <a:pt x="23221" y="35432"/>
                  </a:cubicBezTo>
                  <a:cubicBezTo>
                    <a:pt x="25115" y="34738"/>
                    <a:pt x="34533" y="31813"/>
                    <a:pt x="42296" y="28844"/>
                  </a:cubicBezTo>
                  <a:cubicBezTo>
                    <a:pt x="50360" y="25763"/>
                    <a:pt x="52655" y="22986"/>
                    <a:pt x="54437" y="20250"/>
                  </a:cubicBezTo>
                  <a:cubicBezTo>
                    <a:pt x="56212" y="17524"/>
                    <a:pt x="56846" y="14776"/>
                    <a:pt x="58798" y="9468"/>
                  </a:cubicBezTo>
                  <a:lnTo>
                    <a:pt x="29466" y="0"/>
                  </a:lnTo>
                  <a:close/>
                </a:path>
              </a:pathLst>
            </a:custGeom>
            <a:solidFill>
              <a:srgbClr val="FCD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130;p109">
              <a:extLst>
                <a:ext uri="{FF2B5EF4-FFF2-40B4-BE49-F238E27FC236}">
                  <a16:creationId xmlns:a16="http://schemas.microsoft.com/office/drawing/2014/main" id="{187FB1D2-4B5B-544F-BCAE-4C2093445D9A}"/>
                </a:ext>
              </a:extLst>
            </p:cNvPr>
            <p:cNvSpPr/>
            <p:nvPr/>
          </p:nvSpPr>
          <p:spPr>
            <a:xfrm>
              <a:off x="3640099" y="2279674"/>
              <a:ext cx="915002" cy="1171151"/>
            </a:xfrm>
            <a:custGeom>
              <a:avLst/>
              <a:gdLst/>
              <a:ahLst/>
              <a:cxnLst/>
              <a:rect l="l" t="t" r="r" b="b"/>
              <a:pathLst>
                <a:path w="36600" h="46846" extrusionOk="0">
                  <a:moveTo>
                    <a:pt x="11693" y="1"/>
                  </a:moveTo>
                  <a:cubicBezTo>
                    <a:pt x="8791" y="470"/>
                    <a:pt x="6143" y="4358"/>
                    <a:pt x="5391" y="10268"/>
                  </a:cubicBezTo>
                  <a:cubicBezTo>
                    <a:pt x="5011" y="13250"/>
                    <a:pt x="4169" y="21418"/>
                    <a:pt x="3864" y="26498"/>
                  </a:cubicBezTo>
                  <a:cubicBezTo>
                    <a:pt x="2804" y="29515"/>
                    <a:pt x="0" y="33625"/>
                    <a:pt x="0" y="33625"/>
                  </a:cubicBezTo>
                  <a:cubicBezTo>
                    <a:pt x="1244" y="41563"/>
                    <a:pt x="14233" y="46845"/>
                    <a:pt x="23763" y="46845"/>
                  </a:cubicBezTo>
                  <a:cubicBezTo>
                    <a:pt x="26310" y="46845"/>
                    <a:pt x="28610" y="46468"/>
                    <a:pt x="30373" y="45663"/>
                  </a:cubicBezTo>
                  <a:cubicBezTo>
                    <a:pt x="36599" y="31542"/>
                    <a:pt x="35540" y="9238"/>
                    <a:pt x="35292" y="6609"/>
                  </a:cubicBezTo>
                  <a:cubicBezTo>
                    <a:pt x="35136" y="4968"/>
                    <a:pt x="26574" y="1452"/>
                    <a:pt x="26574" y="1452"/>
                  </a:cubicBezTo>
                  <a:lnTo>
                    <a:pt x="21247" y="293"/>
                  </a:lnTo>
                  <a:lnTo>
                    <a:pt x="11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131;p109">
              <a:extLst>
                <a:ext uri="{FF2B5EF4-FFF2-40B4-BE49-F238E27FC236}">
                  <a16:creationId xmlns:a16="http://schemas.microsoft.com/office/drawing/2014/main" id="{83E6B8A2-5C2F-3941-9F16-188AA67DCDFC}"/>
                </a:ext>
              </a:extLst>
            </p:cNvPr>
            <p:cNvSpPr/>
            <p:nvPr/>
          </p:nvSpPr>
          <p:spPr>
            <a:xfrm>
              <a:off x="4214050" y="1671775"/>
              <a:ext cx="244325" cy="505850"/>
            </a:xfrm>
            <a:custGeom>
              <a:avLst/>
              <a:gdLst/>
              <a:ahLst/>
              <a:cxnLst/>
              <a:rect l="l" t="t" r="r" b="b"/>
              <a:pathLst>
                <a:path w="9773" h="20234" extrusionOk="0">
                  <a:moveTo>
                    <a:pt x="5547" y="1"/>
                  </a:moveTo>
                  <a:lnTo>
                    <a:pt x="419" y="4170"/>
                  </a:lnTo>
                  <a:cubicBezTo>
                    <a:pt x="419" y="4170"/>
                    <a:pt x="1" y="5147"/>
                    <a:pt x="437" y="8196"/>
                  </a:cubicBezTo>
                  <a:cubicBezTo>
                    <a:pt x="945" y="11751"/>
                    <a:pt x="2696" y="12224"/>
                    <a:pt x="3592" y="12224"/>
                  </a:cubicBezTo>
                  <a:cubicBezTo>
                    <a:pt x="3917" y="12224"/>
                    <a:pt x="4129" y="12162"/>
                    <a:pt x="4129" y="12162"/>
                  </a:cubicBezTo>
                  <a:lnTo>
                    <a:pt x="4129" y="12162"/>
                  </a:lnTo>
                  <a:lnTo>
                    <a:pt x="3932" y="15477"/>
                  </a:lnTo>
                  <a:lnTo>
                    <a:pt x="3779" y="20233"/>
                  </a:lnTo>
                  <a:cubicBezTo>
                    <a:pt x="3779" y="20233"/>
                    <a:pt x="4976" y="19931"/>
                    <a:pt x="5565" y="18825"/>
                  </a:cubicBezTo>
                  <a:cubicBezTo>
                    <a:pt x="6155" y="17721"/>
                    <a:pt x="7104" y="15311"/>
                    <a:pt x="8123" y="11309"/>
                  </a:cubicBezTo>
                  <a:cubicBezTo>
                    <a:pt x="9142" y="7307"/>
                    <a:pt x="9772" y="4267"/>
                    <a:pt x="9073" y="2723"/>
                  </a:cubicBezTo>
                  <a:cubicBezTo>
                    <a:pt x="7971" y="287"/>
                    <a:pt x="5547" y="1"/>
                    <a:pt x="5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132;p109">
              <a:extLst>
                <a:ext uri="{FF2B5EF4-FFF2-40B4-BE49-F238E27FC236}">
                  <a16:creationId xmlns:a16="http://schemas.microsoft.com/office/drawing/2014/main" id="{C5B42FF3-C929-E64F-A08F-F9EED038BE62}"/>
                </a:ext>
              </a:extLst>
            </p:cNvPr>
            <p:cNvSpPr/>
            <p:nvPr/>
          </p:nvSpPr>
          <p:spPr>
            <a:xfrm>
              <a:off x="3814700" y="1576100"/>
              <a:ext cx="446875" cy="444225"/>
            </a:xfrm>
            <a:custGeom>
              <a:avLst/>
              <a:gdLst/>
              <a:ahLst/>
              <a:cxnLst/>
              <a:rect l="l" t="t" r="r" b="b"/>
              <a:pathLst>
                <a:path w="17875" h="17769" extrusionOk="0">
                  <a:moveTo>
                    <a:pt x="8935" y="0"/>
                  </a:moveTo>
                  <a:cubicBezTo>
                    <a:pt x="4074" y="0"/>
                    <a:pt x="105" y="3914"/>
                    <a:pt x="53" y="8788"/>
                  </a:cubicBezTo>
                  <a:cubicBezTo>
                    <a:pt x="0" y="13694"/>
                    <a:pt x="3934" y="17715"/>
                    <a:pt x="8840" y="17768"/>
                  </a:cubicBezTo>
                  <a:cubicBezTo>
                    <a:pt x="8873" y="17769"/>
                    <a:pt x="8906" y="17769"/>
                    <a:pt x="8939" y="17769"/>
                  </a:cubicBezTo>
                  <a:cubicBezTo>
                    <a:pt x="13801" y="17769"/>
                    <a:pt x="17768" y="13854"/>
                    <a:pt x="17821" y="8981"/>
                  </a:cubicBezTo>
                  <a:cubicBezTo>
                    <a:pt x="17874" y="4074"/>
                    <a:pt x="13940" y="54"/>
                    <a:pt x="9034" y="1"/>
                  </a:cubicBezTo>
                  <a:cubicBezTo>
                    <a:pt x="9001" y="0"/>
                    <a:pt x="8968" y="0"/>
                    <a:pt x="8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133;p109">
              <a:extLst>
                <a:ext uri="{FF2B5EF4-FFF2-40B4-BE49-F238E27FC236}">
                  <a16:creationId xmlns:a16="http://schemas.microsoft.com/office/drawing/2014/main" id="{B81F42C5-87A9-8B4C-9F45-3E023672018D}"/>
                </a:ext>
              </a:extLst>
            </p:cNvPr>
            <p:cNvSpPr/>
            <p:nvPr/>
          </p:nvSpPr>
          <p:spPr>
            <a:xfrm>
              <a:off x="3824425" y="1685500"/>
              <a:ext cx="659975" cy="735500"/>
            </a:xfrm>
            <a:custGeom>
              <a:avLst/>
              <a:gdLst/>
              <a:ahLst/>
              <a:cxnLst/>
              <a:rect l="l" t="t" r="r" b="b"/>
              <a:pathLst>
                <a:path w="26399" h="29420" extrusionOk="0">
                  <a:moveTo>
                    <a:pt x="5530" y="1"/>
                  </a:moveTo>
                  <a:cubicBezTo>
                    <a:pt x="4207" y="1"/>
                    <a:pt x="3096" y="272"/>
                    <a:pt x="2334" y="852"/>
                  </a:cubicBezTo>
                  <a:cubicBezTo>
                    <a:pt x="406" y="6637"/>
                    <a:pt x="1" y="13058"/>
                    <a:pt x="1383" y="17948"/>
                  </a:cubicBezTo>
                  <a:cubicBezTo>
                    <a:pt x="2092" y="20452"/>
                    <a:pt x="3319" y="21716"/>
                    <a:pt x="4907" y="22034"/>
                  </a:cubicBezTo>
                  <a:cubicBezTo>
                    <a:pt x="5528" y="22158"/>
                    <a:pt x="6240" y="22211"/>
                    <a:pt x="6960" y="22211"/>
                  </a:cubicBezTo>
                  <a:cubicBezTo>
                    <a:pt x="7868" y="22211"/>
                    <a:pt x="8789" y="22126"/>
                    <a:pt x="9557" y="21990"/>
                  </a:cubicBezTo>
                  <a:lnTo>
                    <a:pt x="9557" y="21990"/>
                  </a:lnTo>
                  <a:lnTo>
                    <a:pt x="9513" y="25250"/>
                  </a:lnTo>
                  <a:cubicBezTo>
                    <a:pt x="7093" y="27693"/>
                    <a:pt x="9668" y="29419"/>
                    <a:pt x="12443" y="29419"/>
                  </a:cubicBezTo>
                  <a:cubicBezTo>
                    <a:pt x="13111" y="29419"/>
                    <a:pt x="13791" y="29319"/>
                    <a:pt x="14415" y="29105"/>
                  </a:cubicBezTo>
                  <a:cubicBezTo>
                    <a:pt x="18539" y="27687"/>
                    <a:pt x="19186" y="25680"/>
                    <a:pt x="19186" y="25680"/>
                  </a:cubicBezTo>
                  <a:lnTo>
                    <a:pt x="19517" y="14927"/>
                  </a:lnTo>
                  <a:cubicBezTo>
                    <a:pt x="19517" y="14927"/>
                    <a:pt x="20221" y="16544"/>
                    <a:pt x="21789" y="16544"/>
                  </a:cubicBezTo>
                  <a:cubicBezTo>
                    <a:pt x="22143" y="16544"/>
                    <a:pt x="22540" y="16462"/>
                    <a:pt x="22984" y="16261"/>
                  </a:cubicBezTo>
                  <a:cubicBezTo>
                    <a:pt x="24628" y="15513"/>
                    <a:pt x="26398" y="12103"/>
                    <a:pt x="24905" y="9979"/>
                  </a:cubicBezTo>
                  <a:cubicBezTo>
                    <a:pt x="24168" y="8929"/>
                    <a:pt x="23251" y="8577"/>
                    <a:pt x="22437" y="8577"/>
                  </a:cubicBezTo>
                  <a:cubicBezTo>
                    <a:pt x="21653" y="8577"/>
                    <a:pt x="20965" y="8905"/>
                    <a:pt x="20632" y="9246"/>
                  </a:cubicBezTo>
                  <a:cubicBezTo>
                    <a:pt x="20008" y="9886"/>
                    <a:pt x="19582" y="11263"/>
                    <a:pt x="18818" y="11263"/>
                  </a:cubicBezTo>
                  <a:cubicBezTo>
                    <a:pt x="18751" y="11263"/>
                    <a:pt x="18683" y="11253"/>
                    <a:pt x="18611" y="11231"/>
                  </a:cubicBezTo>
                  <a:cubicBezTo>
                    <a:pt x="17599" y="10920"/>
                    <a:pt x="16099" y="10263"/>
                    <a:pt x="16003" y="3621"/>
                  </a:cubicBezTo>
                  <a:cubicBezTo>
                    <a:pt x="12478" y="1347"/>
                    <a:pt x="8478" y="1"/>
                    <a:pt x="55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134;p109">
              <a:extLst>
                <a:ext uri="{FF2B5EF4-FFF2-40B4-BE49-F238E27FC236}">
                  <a16:creationId xmlns:a16="http://schemas.microsoft.com/office/drawing/2014/main" id="{2FC150BC-4CA1-BE43-B673-A9090591F806}"/>
                </a:ext>
              </a:extLst>
            </p:cNvPr>
            <p:cNvSpPr/>
            <p:nvPr/>
          </p:nvSpPr>
          <p:spPr>
            <a:xfrm>
              <a:off x="3996200" y="2075950"/>
              <a:ext cx="112300" cy="67675"/>
            </a:xfrm>
            <a:custGeom>
              <a:avLst/>
              <a:gdLst/>
              <a:ahLst/>
              <a:cxnLst/>
              <a:rect l="l" t="t" r="r" b="b"/>
              <a:pathLst>
                <a:path w="4492" h="2707" extrusionOk="0">
                  <a:moveTo>
                    <a:pt x="4267" y="1"/>
                  </a:moveTo>
                  <a:lnTo>
                    <a:pt x="0" y="968"/>
                  </a:lnTo>
                  <a:cubicBezTo>
                    <a:pt x="194" y="2003"/>
                    <a:pt x="1069" y="2706"/>
                    <a:pt x="2064" y="2706"/>
                  </a:cubicBezTo>
                  <a:cubicBezTo>
                    <a:pt x="2220" y="2706"/>
                    <a:pt x="2380" y="2689"/>
                    <a:pt x="2541" y="2652"/>
                  </a:cubicBezTo>
                  <a:cubicBezTo>
                    <a:pt x="3720" y="2385"/>
                    <a:pt x="4491" y="1198"/>
                    <a:pt x="426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135;p109">
              <a:extLst>
                <a:ext uri="{FF2B5EF4-FFF2-40B4-BE49-F238E27FC236}">
                  <a16:creationId xmlns:a16="http://schemas.microsoft.com/office/drawing/2014/main" id="{1A16E682-DD50-384B-9172-F44874FAF448}"/>
                </a:ext>
              </a:extLst>
            </p:cNvPr>
            <p:cNvSpPr/>
            <p:nvPr/>
          </p:nvSpPr>
          <p:spPr>
            <a:xfrm>
              <a:off x="4022175" y="2100500"/>
              <a:ext cx="75275" cy="43075"/>
            </a:xfrm>
            <a:custGeom>
              <a:avLst/>
              <a:gdLst/>
              <a:ahLst/>
              <a:cxnLst/>
              <a:rect l="l" t="t" r="r" b="b"/>
              <a:pathLst>
                <a:path w="3011" h="1723" extrusionOk="0">
                  <a:moveTo>
                    <a:pt x="1788" y="1"/>
                  </a:moveTo>
                  <a:cubicBezTo>
                    <a:pt x="933" y="1"/>
                    <a:pt x="189" y="602"/>
                    <a:pt x="1" y="1444"/>
                  </a:cubicBezTo>
                  <a:cubicBezTo>
                    <a:pt x="320" y="1627"/>
                    <a:pt x="679" y="1722"/>
                    <a:pt x="1041" y="1722"/>
                  </a:cubicBezTo>
                  <a:cubicBezTo>
                    <a:pt x="1195" y="1722"/>
                    <a:pt x="1350" y="1705"/>
                    <a:pt x="1502" y="1670"/>
                  </a:cubicBezTo>
                  <a:cubicBezTo>
                    <a:pt x="2179" y="1517"/>
                    <a:pt x="2714" y="1055"/>
                    <a:pt x="3011" y="466"/>
                  </a:cubicBezTo>
                  <a:cubicBezTo>
                    <a:pt x="2736" y="221"/>
                    <a:pt x="2393" y="64"/>
                    <a:pt x="2028" y="17"/>
                  </a:cubicBezTo>
                  <a:cubicBezTo>
                    <a:pt x="1947" y="6"/>
                    <a:pt x="1867" y="1"/>
                    <a:pt x="178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136;p109">
              <a:extLst>
                <a:ext uri="{FF2B5EF4-FFF2-40B4-BE49-F238E27FC236}">
                  <a16:creationId xmlns:a16="http://schemas.microsoft.com/office/drawing/2014/main" id="{8CE3CC7B-6FA4-174E-9B9A-1EF82F4C7F06}"/>
                </a:ext>
              </a:extLst>
            </p:cNvPr>
            <p:cNvSpPr/>
            <p:nvPr/>
          </p:nvSpPr>
          <p:spPr>
            <a:xfrm>
              <a:off x="3827375" y="1475400"/>
              <a:ext cx="551150" cy="317775"/>
            </a:xfrm>
            <a:custGeom>
              <a:avLst/>
              <a:gdLst/>
              <a:ahLst/>
              <a:cxnLst/>
              <a:rect l="l" t="t" r="r" b="b"/>
              <a:pathLst>
                <a:path w="22046" h="12711" extrusionOk="0">
                  <a:moveTo>
                    <a:pt x="4013" y="0"/>
                  </a:moveTo>
                  <a:cubicBezTo>
                    <a:pt x="3975" y="0"/>
                    <a:pt x="3937" y="4"/>
                    <a:pt x="3898" y="11"/>
                  </a:cubicBezTo>
                  <a:cubicBezTo>
                    <a:pt x="3230" y="139"/>
                    <a:pt x="3068" y="1385"/>
                    <a:pt x="2967" y="1923"/>
                  </a:cubicBezTo>
                  <a:cubicBezTo>
                    <a:pt x="2802" y="2800"/>
                    <a:pt x="2807" y="3701"/>
                    <a:pt x="2981" y="4577"/>
                  </a:cubicBezTo>
                  <a:cubicBezTo>
                    <a:pt x="2076" y="4092"/>
                    <a:pt x="1366" y="3487"/>
                    <a:pt x="1045" y="3252"/>
                  </a:cubicBezTo>
                  <a:cubicBezTo>
                    <a:pt x="957" y="3187"/>
                    <a:pt x="860" y="3119"/>
                    <a:pt x="750" y="3119"/>
                  </a:cubicBezTo>
                  <a:cubicBezTo>
                    <a:pt x="749" y="3119"/>
                    <a:pt x="748" y="3119"/>
                    <a:pt x="747" y="3119"/>
                  </a:cubicBezTo>
                  <a:cubicBezTo>
                    <a:pt x="607" y="3121"/>
                    <a:pt x="496" y="3236"/>
                    <a:pt x="429" y="3362"/>
                  </a:cubicBezTo>
                  <a:cubicBezTo>
                    <a:pt x="423" y="3373"/>
                    <a:pt x="417" y="3383"/>
                    <a:pt x="412" y="3393"/>
                  </a:cubicBezTo>
                  <a:cubicBezTo>
                    <a:pt x="77" y="4097"/>
                    <a:pt x="1" y="4769"/>
                    <a:pt x="73" y="5562"/>
                  </a:cubicBezTo>
                  <a:cubicBezTo>
                    <a:pt x="160" y="6501"/>
                    <a:pt x="753" y="8087"/>
                    <a:pt x="1330" y="8827"/>
                  </a:cubicBezTo>
                  <a:cubicBezTo>
                    <a:pt x="3708" y="11873"/>
                    <a:pt x="7467" y="12711"/>
                    <a:pt x="10716" y="12711"/>
                  </a:cubicBezTo>
                  <a:cubicBezTo>
                    <a:pt x="12828" y="12711"/>
                    <a:pt x="14725" y="12357"/>
                    <a:pt x="15886" y="12025"/>
                  </a:cubicBezTo>
                  <a:cubicBezTo>
                    <a:pt x="16999" y="11706"/>
                    <a:pt x="19997" y="9894"/>
                    <a:pt x="20941" y="9195"/>
                  </a:cubicBezTo>
                  <a:cubicBezTo>
                    <a:pt x="22045" y="8377"/>
                    <a:pt x="21959" y="7115"/>
                    <a:pt x="21412" y="5914"/>
                  </a:cubicBezTo>
                  <a:cubicBezTo>
                    <a:pt x="20217" y="3289"/>
                    <a:pt x="16980" y="2170"/>
                    <a:pt x="14291" y="2064"/>
                  </a:cubicBezTo>
                  <a:cubicBezTo>
                    <a:pt x="14108" y="2057"/>
                    <a:pt x="13924" y="2054"/>
                    <a:pt x="13739" y="2054"/>
                  </a:cubicBezTo>
                  <a:cubicBezTo>
                    <a:pt x="12446" y="2054"/>
                    <a:pt x="11120" y="2209"/>
                    <a:pt x="9830" y="2209"/>
                  </a:cubicBezTo>
                  <a:cubicBezTo>
                    <a:pt x="8068" y="2209"/>
                    <a:pt x="6374" y="1919"/>
                    <a:pt x="4930" y="547"/>
                  </a:cubicBezTo>
                  <a:cubicBezTo>
                    <a:pt x="4666" y="296"/>
                    <a:pt x="4361" y="0"/>
                    <a:pt x="4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37;p109">
              <a:extLst>
                <a:ext uri="{FF2B5EF4-FFF2-40B4-BE49-F238E27FC236}">
                  <a16:creationId xmlns:a16="http://schemas.microsoft.com/office/drawing/2014/main" id="{376A7C8D-EB81-554B-A671-364EFB19B5C8}"/>
                </a:ext>
              </a:extLst>
            </p:cNvPr>
            <p:cNvSpPr/>
            <p:nvPr/>
          </p:nvSpPr>
          <p:spPr>
            <a:xfrm>
              <a:off x="4062975" y="2117600"/>
              <a:ext cx="207200" cy="150100"/>
            </a:xfrm>
            <a:custGeom>
              <a:avLst/>
              <a:gdLst/>
              <a:ahLst/>
              <a:cxnLst/>
              <a:rect l="l" t="t" r="r" b="b"/>
              <a:pathLst>
                <a:path w="8288" h="6004" extrusionOk="0">
                  <a:moveTo>
                    <a:pt x="8288" y="0"/>
                  </a:moveTo>
                  <a:lnTo>
                    <a:pt x="8288" y="0"/>
                  </a:lnTo>
                  <a:cubicBezTo>
                    <a:pt x="8005" y="671"/>
                    <a:pt x="6905" y="1924"/>
                    <a:pt x="5703" y="2688"/>
                  </a:cubicBezTo>
                  <a:cubicBezTo>
                    <a:pt x="4072" y="3722"/>
                    <a:pt x="16" y="4706"/>
                    <a:pt x="16" y="4706"/>
                  </a:cubicBezTo>
                  <a:lnTo>
                    <a:pt x="1" y="6004"/>
                  </a:lnTo>
                  <a:cubicBezTo>
                    <a:pt x="1" y="6004"/>
                    <a:pt x="4696" y="5551"/>
                    <a:pt x="6707" y="3468"/>
                  </a:cubicBezTo>
                  <a:cubicBezTo>
                    <a:pt x="7855" y="2278"/>
                    <a:pt x="8288" y="1"/>
                    <a:pt x="8288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38;p109">
              <a:extLst>
                <a:ext uri="{FF2B5EF4-FFF2-40B4-BE49-F238E27FC236}">
                  <a16:creationId xmlns:a16="http://schemas.microsoft.com/office/drawing/2014/main" id="{F26D2415-BC42-1248-B0F2-BA6EE81E5423}"/>
                </a:ext>
              </a:extLst>
            </p:cNvPr>
            <p:cNvSpPr/>
            <p:nvPr/>
          </p:nvSpPr>
          <p:spPr>
            <a:xfrm>
              <a:off x="4070050" y="1918675"/>
              <a:ext cx="49175" cy="50800"/>
            </a:xfrm>
            <a:custGeom>
              <a:avLst/>
              <a:gdLst/>
              <a:ahLst/>
              <a:cxnLst/>
              <a:rect l="l" t="t" r="r" b="b"/>
              <a:pathLst>
                <a:path w="1967" h="2032" extrusionOk="0">
                  <a:moveTo>
                    <a:pt x="987" y="0"/>
                  </a:moveTo>
                  <a:cubicBezTo>
                    <a:pt x="450" y="0"/>
                    <a:pt x="12" y="450"/>
                    <a:pt x="6" y="1008"/>
                  </a:cubicBezTo>
                  <a:cubicBezTo>
                    <a:pt x="1" y="1569"/>
                    <a:pt x="433" y="2026"/>
                    <a:pt x="973" y="2031"/>
                  </a:cubicBezTo>
                  <a:cubicBezTo>
                    <a:pt x="976" y="2031"/>
                    <a:pt x="979" y="2031"/>
                    <a:pt x="981" y="2031"/>
                  </a:cubicBezTo>
                  <a:cubicBezTo>
                    <a:pt x="1516" y="2031"/>
                    <a:pt x="1955" y="1582"/>
                    <a:pt x="1960" y="1024"/>
                  </a:cubicBezTo>
                  <a:cubicBezTo>
                    <a:pt x="1966" y="463"/>
                    <a:pt x="1534" y="5"/>
                    <a:pt x="995" y="1"/>
                  </a:cubicBezTo>
                  <a:cubicBezTo>
                    <a:pt x="992" y="1"/>
                    <a:pt x="990" y="0"/>
                    <a:pt x="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39;p109">
              <a:extLst>
                <a:ext uri="{FF2B5EF4-FFF2-40B4-BE49-F238E27FC236}">
                  <a16:creationId xmlns:a16="http://schemas.microsoft.com/office/drawing/2014/main" id="{C89FF2A4-1C70-364A-BC97-9DAF797DA541}"/>
                </a:ext>
              </a:extLst>
            </p:cNvPr>
            <p:cNvSpPr/>
            <p:nvPr/>
          </p:nvSpPr>
          <p:spPr>
            <a:xfrm>
              <a:off x="4093950" y="1821975"/>
              <a:ext cx="60325" cy="44500"/>
            </a:xfrm>
            <a:custGeom>
              <a:avLst/>
              <a:gdLst/>
              <a:ahLst/>
              <a:cxnLst/>
              <a:rect l="l" t="t" r="r" b="b"/>
              <a:pathLst>
                <a:path w="2413" h="1780" extrusionOk="0">
                  <a:moveTo>
                    <a:pt x="1063" y="1"/>
                  </a:moveTo>
                  <a:cubicBezTo>
                    <a:pt x="627" y="1"/>
                    <a:pt x="208" y="251"/>
                    <a:pt x="1" y="684"/>
                  </a:cubicBezTo>
                  <a:lnTo>
                    <a:pt x="2121" y="1780"/>
                  </a:lnTo>
                  <a:cubicBezTo>
                    <a:pt x="2413" y="1172"/>
                    <a:pt x="2175" y="432"/>
                    <a:pt x="1589" y="130"/>
                  </a:cubicBezTo>
                  <a:cubicBezTo>
                    <a:pt x="1419" y="42"/>
                    <a:pt x="1240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40;p109">
              <a:extLst>
                <a:ext uri="{FF2B5EF4-FFF2-40B4-BE49-F238E27FC236}">
                  <a16:creationId xmlns:a16="http://schemas.microsoft.com/office/drawing/2014/main" id="{DDE5BE58-99F6-D945-9D88-98183E23CB67}"/>
                </a:ext>
              </a:extLst>
            </p:cNvPr>
            <p:cNvSpPr/>
            <p:nvPr/>
          </p:nvSpPr>
          <p:spPr>
            <a:xfrm>
              <a:off x="3867150" y="1807925"/>
              <a:ext cx="61850" cy="38800"/>
            </a:xfrm>
            <a:custGeom>
              <a:avLst/>
              <a:gdLst/>
              <a:ahLst/>
              <a:cxnLst/>
              <a:rect l="l" t="t" r="r" b="b"/>
              <a:pathLst>
                <a:path w="2474" h="1552" extrusionOk="0">
                  <a:moveTo>
                    <a:pt x="1350" y="0"/>
                  </a:moveTo>
                  <a:cubicBezTo>
                    <a:pt x="1244" y="0"/>
                    <a:pt x="1137" y="14"/>
                    <a:pt x="1029" y="45"/>
                  </a:cubicBezTo>
                  <a:cubicBezTo>
                    <a:pt x="391" y="226"/>
                    <a:pt x="0" y="900"/>
                    <a:pt x="158" y="1552"/>
                  </a:cubicBezTo>
                  <a:lnTo>
                    <a:pt x="2473" y="897"/>
                  </a:lnTo>
                  <a:cubicBezTo>
                    <a:pt x="2342" y="356"/>
                    <a:pt x="1872" y="0"/>
                    <a:pt x="1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1;p109">
              <a:extLst>
                <a:ext uri="{FF2B5EF4-FFF2-40B4-BE49-F238E27FC236}">
                  <a16:creationId xmlns:a16="http://schemas.microsoft.com/office/drawing/2014/main" id="{05BCFEE6-09FC-8A47-AA5B-D34F0C4ED251}"/>
                </a:ext>
              </a:extLst>
            </p:cNvPr>
            <p:cNvSpPr/>
            <p:nvPr/>
          </p:nvSpPr>
          <p:spPr>
            <a:xfrm>
              <a:off x="3885550" y="1900850"/>
              <a:ext cx="49175" cy="50775"/>
            </a:xfrm>
            <a:custGeom>
              <a:avLst/>
              <a:gdLst/>
              <a:ahLst/>
              <a:cxnLst/>
              <a:rect l="l" t="t" r="r" b="b"/>
              <a:pathLst>
                <a:path w="1967" h="2031" extrusionOk="0">
                  <a:moveTo>
                    <a:pt x="986" y="1"/>
                  </a:moveTo>
                  <a:cubicBezTo>
                    <a:pt x="450" y="1"/>
                    <a:pt x="13" y="450"/>
                    <a:pt x="6" y="1008"/>
                  </a:cubicBezTo>
                  <a:cubicBezTo>
                    <a:pt x="0" y="1569"/>
                    <a:pt x="432" y="2027"/>
                    <a:pt x="973" y="2030"/>
                  </a:cubicBezTo>
                  <a:cubicBezTo>
                    <a:pt x="975" y="2030"/>
                    <a:pt x="978" y="2030"/>
                    <a:pt x="981" y="2030"/>
                  </a:cubicBezTo>
                  <a:cubicBezTo>
                    <a:pt x="1516" y="2030"/>
                    <a:pt x="1954" y="1581"/>
                    <a:pt x="1960" y="1023"/>
                  </a:cubicBezTo>
                  <a:cubicBezTo>
                    <a:pt x="1967" y="462"/>
                    <a:pt x="1533" y="4"/>
                    <a:pt x="995" y="1"/>
                  </a:cubicBezTo>
                  <a:cubicBezTo>
                    <a:pt x="992" y="1"/>
                    <a:pt x="989" y="1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42;p109">
              <a:extLst>
                <a:ext uri="{FF2B5EF4-FFF2-40B4-BE49-F238E27FC236}">
                  <a16:creationId xmlns:a16="http://schemas.microsoft.com/office/drawing/2014/main" id="{BB6E4BB6-AEEE-3246-809C-2D5180314490}"/>
                </a:ext>
              </a:extLst>
            </p:cNvPr>
            <p:cNvSpPr/>
            <p:nvPr/>
          </p:nvSpPr>
          <p:spPr>
            <a:xfrm>
              <a:off x="3919450" y="1884225"/>
              <a:ext cx="86150" cy="160275"/>
            </a:xfrm>
            <a:custGeom>
              <a:avLst/>
              <a:gdLst/>
              <a:ahLst/>
              <a:cxnLst/>
              <a:rect l="l" t="t" r="r" b="b"/>
              <a:pathLst>
                <a:path w="3446" h="6411" extrusionOk="0">
                  <a:moveTo>
                    <a:pt x="3446" y="0"/>
                  </a:moveTo>
                  <a:lnTo>
                    <a:pt x="0" y="5327"/>
                  </a:lnTo>
                  <a:lnTo>
                    <a:pt x="3218" y="641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43;p109">
              <a:extLst>
                <a:ext uri="{FF2B5EF4-FFF2-40B4-BE49-F238E27FC236}">
                  <a16:creationId xmlns:a16="http://schemas.microsoft.com/office/drawing/2014/main" id="{97653989-552F-C345-8C07-830DD46B07F2}"/>
                </a:ext>
              </a:extLst>
            </p:cNvPr>
            <p:cNvSpPr/>
            <p:nvPr/>
          </p:nvSpPr>
          <p:spPr>
            <a:xfrm>
              <a:off x="3394500" y="2721400"/>
              <a:ext cx="360775" cy="510975"/>
            </a:xfrm>
            <a:custGeom>
              <a:avLst/>
              <a:gdLst/>
              <a:ahLst/>
              <a:cxnLst/>
              <a:rect l="l" t="t" r="r" b="b"/>
              <a:pathLst>
                <a:path w="14431" h="20439" extrusionOk="0">
                  <a:moveTo>
                    <a:pt x="1292" y="1"/>
                  </a:moveTo>
                  <a:cubicBezTo>
                    <a:pt x="1157" y="1"/>
                    <a:pt x="1044" y="35"/>
                    <a:pt x="956" y="98"/>
                  </a:cubicBezTo>
                  <a:lnTo>
                    <a:pt x="956" y="90"/>
                  </a:lnTo>
                  <a:lnTo>
                    <a:pt x="266" y="615"/>
                  </a:lnTo>
                  <a:lnTo>
                    <a:pt x="280" y="615"/>
                  </a:lnTo>
                  <a:cubicBezTo>
                    <a:pt x="79" y="745"/>
                    <a:pt x="1" y="1015"/>
                    <a:pt x="105" y="1385"/>
                  </a:cubicBezTo>
                  <a:cubicBezTo>
                    <a:pt x="932" y="4342"/>
                    <a:pt x="3491" y="13473"/>
                    <a:pt x="4319" y="16430"/>
                  </a:cubicBezTo>
                  <a:cubicBezTo>
                    <a:pt x="4503" y="17087"/>
                    <a:pt x="5177" y="17797"/>
                    <a:pt x="5823" y="18016"/>
                  </a:cubicBezTo>
                  <a:lnTo>
                    <a:pt x="12803" y="20376"/>
                  </a:lnTo>
                  <a:cubicBezTo>
                    <a:pt x="12929" y="20419"/>
                    <a:pt x="13045" y="20439"/>
                    <a:pt x="13147" y="20439"/>
                  </a:cubicBezTo>
                  <a:cubicBezTo>
                    <a:pt x="13285" y="20439"/>
                    <a:pt x="13399" y="20402"/>
                    <a:pt x="13488" y="20337"/>
                  </a:cubicBezTo>
                  <a:lnTo>
                    <a:pt x="13488" y="20346"/>
                  </a:lnTo>
                  <a:lnTo>
                    <a:pt x="14198" y="19805"/>
                  </a:lnTo>
                  <a:lnTo>
                    <a:pt x="14192" y="19802"/>
                  </a:lnTo>
                  <a:cubicBezTo>
                    <a:pt x="14367" y="19664"/>
                    <a:pt x="14430" y="19404"/>
                    <a:pt x="14333" y="19056"/>
                  </a:cubicBezTo>
                  <a:lnTo>
                    <a:pt x="10119" y="4011"/>
                  </a:lnTo>
                  <a:cubicBezTo>
                    <a:pt x="9934" y="3354"/>
                    <a:pt x="9261" y="2643"/>
                    <a:pt x="8614" y="2424"/>
                  </a:cubicBezTo>
                  <a:lnTo>
                    <a:pt x="1635" y="63"/>
                  </a:lnTo>
                  <a:cubicBezTo>
                    <a:pt x="1509" y="21"/>
                    <a:pt x="1394" y="1"/>
                    <a:pt x="1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44;p109">
              <a:extLst>
                <a:ext uri="{FF2B5EF4-FFF2-40B4-BE49-F238E27FC236}">
                  <a16:creationId xmlns:a16="http://schemas.microsoft.com/office/drawing/2014/main" id="{50DC74F8-B1C5-FB48-B35B-94CED738ABD7}"/>
                </a:ext>
              </a:extLst>
            </p:cNvPr>
            <p:cNvSpPr/>
            <p:nvPr/>
          </p:nvSpPr>
          <p:spPr>
            <a:xfrm>
              <a:off x="3611225" y="2794850"/>
              <a:ext cx="144000" cy="434425"/>
            </a:xfrm>
            <a:custGeom>
              <a:avLst/>
              <a:gdLst/>
              <a:ahLst/>
              <a:cxnLst/>
              <a:rect l="l" t="t" r="r" b="b"/>
              <a:pathLst>
                <a:path w="5760" h="17377" extrusionOk="0">
                  <a:moveTo>
                    <a:pt x="752" y="1"/>
                  </a:moveTo>
                  <a:lnTo>
                    <a:pt x="1" y="469"/>
                  </a:lnTo>
                  <a:cubicBezTo>
                    <a:pt x="353" y="783"/>
                    <a:pt x="646" y="1204"/>
                    <a:pt x="759" y="1601"/>
                  </a:cubicBezTo>
                  <a:lnTo>
                    <a:pt x="4975" y="16642"/>
                  </a:lnTo>
                  <a:cubicBezTo>
                    <a:pt x="5066" y="16979"/>
                    <a:pt x="5017" y="17235"/>
                    <a:pt x="4859" y="17377"/>
                  </a:cubicBezTo>
                  <a:lnTo>
                    <a:pt x="5527" y="16870"/>
                  </a:lnTo>
                  <a:lnTo>
                    <a:pt x="5521" y="16863"/>
                  </a:lnTo>
                  <a:cubicBezTo>
                    <a:pt x="5698" y="16724"/>
                    <a:pt x="5760" y="16468"/>
                    <a:pt x="5664" y="16117"/>
                  </a:cubicBezTo>
                  <a:lnTo>
                    <a:pt x="1448" y="1072"/>
                  </a:lnTo>
                  <a:cubicBezTo>
                    <a:pt x="1348" y="701"/>
                    <a:pt x="1078" y="314"/>
                    <a:pt x="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45;p109">
              <a:extLst>
                <a:ext uri="{FF2B5EF4-FFF2-40B4-BE49-F238E27FC236}">
                  <a16:creationId xmlns:a16="http://schemas.microsoft.com/office/drawing/2014/main" id="{32851860-4751-024F-84C1-6013093B6821}"/>
                </a:ext>
              </a:extLst>
            </p:cNvPr>
            <p:cNvSpPr/>
            <p:nvPr/>
          </p:nvSpPr>
          <p:spPr>
            <a:xfrm>
              <a:off x="3393425" y="2734550"/>
              <a:ext cx="345800" cy="497875"/>
            </a:xfrm>
            <a:custGeom>
              <a:avLst/>
              <a:gdLst/>
              <a:ahLst/>
              <a:cxnLst/>
              <a:rect l="l" t="t" r="r" b="b"/>
              <a:pathLst>
                <a:path w="13832" h="19915" extrusionOk="0">
                  <a:moveTo>
                    <a:pt x="633" y="0"/>
                  </a:moveTo>
                  <a:cubicBezTo>
                    <a:pt x="211" y="0"/>
                    <a:pt x="0" y="333"/>
                    <a:pt x="148" y="859"/>
                  </a:cubicBezTo>
                  <a:cubicBezTo>
                    <a:pt x="975" y="3815"/>
                    <a:pt x="3534" y="12947"/>
                    <a:pt x="4362" y="15904"/>
                  </a:cubicBezTo>
                  <a:cubicBezTo>
                    <a:pt x="4546" y="16561"/>
                    <a:pt x="5220" y="17271"/>
                    <a:pt x="5866" y="17490"/>
                  </a:cubicBezTo>
                  <a:lnTo>
                    <a:pt x="12846" y="19850"/>
                  </a:lnTo>
                  <a:cubicBezTo>
                    <a:pt x="12975" y="19894"/>
                    <a:pt x="13094" y="19915"/>
                    <a:pt x="13199" y="19915"/>
                  </a:cubicBezTo>
                  <a:cubicBezTo>
                    <a:pt x="13620" y="19915"/>
                    <a:pt x="13831" y="19582"/>
                    <a:pt x="13684" y="19056"/>
                  </a:cubicBezTo>
                  <a:lnTo>
                    <a:pt x="9470" y="4011"/>
                  </a:lnTo>
                  <a:cubicBezTo>
                    <a:pt x="9287" y="3354"/>
                    <a:pt x="8612" y="2643"/>
                    <a:pt x="7965" y="2424"/>
                  </a:cubicBezTo>
                  <a:lnTo>
                    <a:pt x="986" y="65"/>
                  </a:lnTo>
                  <a:cubicBezTo>
                    <a:pt x="856" y="21"/>
                    <a:pt x="738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46;p109">
              <a:extLst>
                <a:ext uri="{FF2B5EF4-FFF2-40B4-BE49-F238E27FC236}">
                  <a16:creationId xmlns:a16="http://schemas.microsoft.com/office/drawing/2014/main" id="{BE9A4F98-8692-5747-94F4-839A3E9EB6CB}"/>
                </a:ext>
              </a:extLst>
            </p:cNvPr>
            <p:cNvSpPr/>
            <p:nvPr/>
          </p:nvSpPr>
          <p:spPr>
            <a:xfrm>
              <a:off x="3381550" y="2876200"/>
              <a:ext cx="185675" cy="225750"/>
            </a:xfrm>
            <a:custGeom>
              <a:avLst/>
              <a:gdLst/>
              <a:ahLst/>
              <a:cxnLst/>
              <a:rect l="l" t="t" r="r" b="b"/>
              <a:pathLst>
                <a:path w="7427" h="9030" extrusionOk="0">
                  <a:moveTo>
                    <a:pt x="1590" y="0"/>
                  </a:moveTo>
                  <a:cubicBezTo>
                    <a:pt x="598" y="0"/>
                    <a:pt x="0" y="1263"/>
                    <a:pt x="64" y="3311"/>
                  </a:cubicBezTo>
                  <a:cubicBezTo>
                    <a:pt x="127" y="5379"/>
                    <a:pt x="1188" y="9029"/>
                    <a:pt x="3969" y="9029"/>
                  </a:cubicBezTo>
                  <a:cubicBezTo>
                    <a:pt x="4295" y="9029"/>
                    <a:pt x="4645" y="8979"/>
                    <a:pt x="5020" y="8870"/>
                  </a:cubicBezTo>
                  <a:cubicBezTo>
                    <a:pt x="6411" y="8466"/>
                    <a:pt x="7426" y="6171"/>
                    <a:pt x="5987" y="5130"/>
                  </a:cubicBezTo>
                  <a:cubicBezTo>
                    <a:pt x="3479" y="3320"/>
                    <a:pt x="2637" y="2385"/>
                    <a:pt x="2637" y="2385"/>
                  </a:cubicBezTo>
                  <a:lnTo>
                    <a:pt x="1987" y="63"/>
                  </a:lnTo>
                  <a:cubicBezTo>
                    <a:pt x="1849" y="21"/>
                    <a:pt x="1716" y="0"/>
                    <a:pt x="159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147;p109">
              <a:extLst>
                <a:ext uri="{FF2B5EF4-FFF2-40B4-BE49-F238E27FC236}">
                  <a16:creationId xmlns:a16="http://schemas.microsoft.com/office/drawing/2014/main" id="{F738E863-7AB1-7547-99F7-E5EBC079AF3D}"/>
                </a:ext>
              </a:extLst>
            </p:cNvPr>
            <p:cNvSpPr/>
            <p:nvPr/>
          </p:nvSpPr>
          <p:spPr>
            <a:xfrm>
              <a:off x="3426925" y="2410925"/>
              <a:ext cx="1253000" cy="966325"/>
            </a:xfrm>
            <a:custGeom>
              <a:avLst/>
              <a:gdLst/>
              <a:ahLst/>
              <a:cxnLst/>
              <a:rect l="l" t="t" r="r" b="b"/>
              <a:pathLst>
                <a:path w="50120" h="38653" extrusionOk="0">
                  <a:moveTo>
                    <a:pt x="42612" y="1"/>
                  </a:moveTo>
                  <a:cubicBezTo>
                    <a:pt x="37484" y="4425"/>
                    <a:pt x="38887" y="15358"/>
                    <a:pt x="38887" y="15358"/>
                  </a:cubicBezTo>
                  <a:cubicBezTo>
                    <a:pt x="37960" y="19414"/>
                    <a:pt x="36415" y="26321"/>
                    <a:pt x="35381" y="28881"/>
                  </a:cubicBezTo>
                  <a:cubicBezTo>
                    <a:pt x="28846" y="28814"/>
                    <a:pt x="16913" y="24960"/>
                    <a:pt x="15586" y="24231"/>
                  </a:cubicBezTo>
                  <a:cubicBezTo>
                    <a:pt x="14903" y="23856"/>
                    <a:pt x="14156" y="22755"/>
                    <a:pt x="13720" y="22168"/>
                  </a:cubicBezTo>
                  <a:cubicBezTo>
                    <a:pt x="13123" y="21367"/>
                    <a:pt x="12674" y="20911"/>
                    <a:pt x="11946" y="20513"/>
                  </a:cubicBezTo>
                  <a:cubicBezTo>
                    <a:pt x="11042" y="20019"/>
                    <a:pt x="10290" y="19725"/>
                    <a:pt x="9642" y="19362"/>
                  </a:cubicBezTo>
                  <a:lnTo>
                    <a:pt x="9642" y="19362"/>
                  </a:lnTo>
                  <a:lnTo>
                    <a:pt x="10518" y="22502"/>
                  </a:lnTo>
                  <a:cubicBezTo>
                    <a:pt x="10444" y="22683"/>
                    <a:pt x="10030" y="22722"/>
                    <a:pt x="9840" y="22781"/>
                  </a:cubicBezTo>
                  <a:cubicBezTo>
                    <a:pt x="8746" y="23123"/>
                    <a:pt x="7583" y="23305"/>
                    <a:pt x="6430" y="23305"/>
                  </a:cubicBezTo>
                  <a:cubicBezTo>
                    <a:pt x="6124" y="23305"/>
                    <a:pt x="5818" y="23292"/>
                    <a:pt x="5515" y="23266"/>
                  </a:cubicBezTo>
                  <a:cubicBezTo>
                    <a:pt x="3594" y="23101"/>
                    <a:pt x="1758" y="22146"/>
                    <a:pt x="808" y="22146"/>
                  </a:cubicBezTo>
                  <a:cubicBezTo>
                    <a:pt x="253" y="22146"/>
                    <a:pt x="0" y="22471"/>
                    <a:pt x="207" y="23469"/>
                  </a:cubicBezTo>
                  <a:cubicBezTo>
                    <a:pt x="430" y="24546"/>
                    <a:pt x="850" y="26570"/>
                    <a:pt x="2447" y="27955"/>
                  </a:cubicBezTo>
                  <a:cubicBezTo>
                    <a:pt x="4024" y="29322"/>
                    <a:pt x="9963" y="30010"/>
                    <a:pt x="11624" y="30805"/>
                  </a:cubicBezTo>
                  <a:cubicBezTo>
                    <a:pt x="11624" y="30805"/>
                    <a:pt x="26797" y="37435"/>
                    <a:pt x="33037" y="38263"/>
                  </a:cubicBezTo>
                  <a:cubicBezTo>
                    <a:pt x="34790" y="38496"/>
                    <a:pt x="36168" y="38652"/>
                    <a:pt x="37299" y="38652"/>
                  </a:cubicBezTo>
                  <a:cubicBezTo>
                    <a:pt x="40478" y="38652"/>
                    <a:pt x="41707" y="37417"/>
                    <a:pt x="43827" y="33173"/>
                  </a:cubicBezTo>
                  <a:cubicBezTo>
                    <a:pt x="45300" y="30223"/>
                    <a:pt x="47889" y="23026"/>
                    <a:pt x="48836" y="15857"/>
                  </a:cubicBezTo>
                  <a:cubicBezTo>
                    <a:pt x="50119" y="6153"/>
                    <a:pt x="49525" y="2268"/>
                    <a:pt x="4261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148;p109">
              <a:extLst>
                <a:ext uri="{FF2B5EF4-FFF2-40B4-BE49-F238E27FC236}">
                  <a16:creationId xmlns:a16="http://schemas.microsoft.com/office/drawing/2014/main" id="{5FE1F209-00CD-FA48-92FF-A43C8DC85931}"/>
                </a:ext>
              </a:extLst>
            </p:cNvPr>
            <p:cNvSpPr/>
            <p:nvPr/>
          </p:nvSpPr>
          <p:spPr>
            <a:xfrm>
              <a:off x="4358900" y="2400875"/>
              <a:ext cx="332050" cy="586000"/>
            </a:xfrm>
            <a:custGeom>
              <a:avLst/>
              <a:gdLst/>
              <a:ahLst/>
              <a:cxnLst/>
              <a:rect l="l" t="t" r="r" b="b"/>
              <a:pathLst>
                <a:path w="13282" h="23440" extrusionOk="0">
                  <a:moveTo>
                    <a:pt x="4711" y="1"/>
                  </a:moveTo>
                  <a:cubicBezTo>
                    <a:pt x="1594" y="3259"/>
                    <a:pt x="839" y="8895"/>
                    <a:pt x="1072" y="15759"/>
                  </a:cubicBezTo>
                  <a:lnTo>
                    <a:pt x="1" y="21651"/>
                  </a:lnTo>
                  <a:cubicBezTo>
                    <a:pt x="2227" y="23094"/>
                    <a:pt x="5012" y="23439"/>
                    <a:pt x="7168" y="23439"/>
                  </a:cubicBezTo>
                  <a:cubicBezTo>
                    <a:pt x="9146" y="23439"/>
                    <a:pt x="10594" y="23148"/>
                    <a:pt x="10594" y="23148"/>
                  </a:cubicBezTo>
                  <a:cubicBezTo>
                    <a:pt x="10594" y="23148"/>
                    <a:pt x="13282" y="11538"/>
                    <a:pt x="12099" y="6715"/>
                  </a:cubicBezTo>
                  <a:cubicBezTo>
                    <a:pt x="10916" y="1892"/>
                    <a:pt x="8064" y="1023"/>
                    <a:pt x="4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149;p109">
              <a:extLst>
                <a:ext uri="{FF2B5EF4-FFF2-40B4-BE49-F238E27FC236}">
                  <a16:creationId xmlns:a16="http://schemas.microsoft.com/office/drawing/2014/main" id="{B99212A7-9B9B-4649-ADA6-E013E4CDA9D7}"/>
                </a:ext>
              </a:extLst>
            </p:cNvPr>
            <p:cNvSpPr/>
            <p:nvPr/>
          </p:nvSpPr>
          <p:spPr>
            <a:xfrm>
              <a:off x="4135750" y="922950"/>
              <a:ext cx="138925" cy="344400"/>
            </a:xfrm>
            <a:custGeom>
              <a:avLst/>
              <a:gdLst/>
              <a:ahLst/>
              <a:cxnLst/>
              <a:rect l="l" t="t" r="r" b="b"/>
              <a:pathLst>
                <a:path w="5557" h="13776" extrusionOk="0">
                  <a:moveTo>
                    <a:pt x="408" y="0"/>
                  </a:moveTo>
                  <a:lnTo>
                    <a:pt x="408" y="2973"/>
                  </a:lnTo>
                  <a:lnTo>
                    <a:pt x="2091" y="7828"/>
                  </a:lnTo>
                  <a:lnTo>
                    <a:pt x="0" y="13775"/>
                  </a:lnTo>
                  <a:lnTo>
                    <a:pt x="0" y="13775"/>
                  </a:lnTo>
                  <a:lnTo>
                    <a:pt x="3194" y="11930"/>
                  </a:lnTo>
                  <a:lnTo>
                    <a:pt x="3193" y="11929"/>
                  </a:lnTo>
                  <a:cubicBezTo>
                    <a:pt x="3256" y="11901"/>
                    <a:pt x="3308" y="11855"/>
                    <a:pt x="3343" y="11794"/>
                  </a:cubicBezTo>
                  <a:lnTo>
                    <a:pt x="5556" y="5945"/>
                  </a:lnTo>
                  <a:lnTo>
                    <a:pt x="5556" y="297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150;p109">
              <a:extLst>
                <a:ext uri="{FF2B5EF4-FFF2-40B4-BE49-F238E27FC236}">
                  <a16:creationId xmlns:a16="http://schemas.microsoft.com/office/drawing/2014/main" id="{FF3A945C-D13F-ED4F-A883-79BC7B9A7235}"/>
                </a:ext>
              </a:extLst>
            </p:cNvPr>
            <p:cNvSpPr/>
            <p:nvPr/>
          </p:nvSpPr>
          <p:spPr>
            <a:xfrm>
              <a:off x="4135750" y="922950"/>
              <a:ext cx="138925" cy="344400"/>
            </a:xfrm>
            <a:custGeom>
              <a:avLst/>
              <a:gdLst/>
              <a:ahLst/>
              <a:cxnLst/>
              <a:rect l="l" t="t" r="r" b="b"/>
              <a:pathLst>
                <a:path w="5557" h="13776" extrusionOk="0">
                  <a:moveTo>
                    <a:pt x="408" y="0"/>
                  </a:moveTo>
                  <a:lnTo>
                    <a:pt x="408" y="2973"/>
                  </a:lnTo>
                  <a:lnTo>
                    <a:pt x="2091" y="7828"/>
                  </a:lnTo>
                  <a:lnTo>
                    <a:pt x="0" y="13775"/>
                  </a:lnTo>
                  <a:lnTo>
                    <a:pt x="0" y="13775"/>
                  </a:lnTo>
                  <a:lnTo>
                    <a:pt x="3194" y="11930"/>
                  </a:lnTo>
                  <a:lnTo>
                    <a:pt x="3193" y="11929"/>
                  </a:lnTo>
                  <a:cubicBezTo>
                    <a:pt x="3256" y="11901"/>
                    <a:pt x="3308" y="11855"/>
                    <a:pt x="3343" y="11794"/>
                  </a:cubicBezTo>
                  <a:lnTo>
                    <a:pt x="5556" y="5945"/>
                  </a:lnTo>
                  <a:lnTo>
                    <a:pt x="5556" y="297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151;p109">
              <a:extLst>
                <a:ext uri="{FF2B5EF4-FFF2-40B4-BE49-F238E27FC236}">
                  <a16:creationId xmlns:a16="http://schemas.microsoft.com/office/drawing/2014/main" id="{B985F28E-CAF7-6D49-9E6D-6975628BCF7A}"/>
                </a:ext>
              </a:extLst>
            </p:cNvPr>
            <p:cNvSpPr/>
            <p:nvPr/>
          </p:nvSpPr>
          <p:spPr>
            <a:xfrm>
              <a:off x="3828400" y="238125"/>
              <a:ext cx="667575" cy="1030425"/>
            </a:xfrm>
            <a:custGeom>
              <a:avLst/>
              <a:gdLst/>
              <a:ahLst/>
              <a:cxnLst/>
              <a:rect l="l" t="t" r="r" b="b"/>
              <a:pathLst>
                <a:path w="26703" h="41217" extrusionOk="0">
                  <a:moveTo>
                    <a:pt x="4344" y="0"/>
                  </a:moveTo>
                  <a:cubicBezTo>
                    <a:pt x="3786" y="0"/>
                    <a:pt x="3227" y="123"/>
                    <a:pt x="2801" y="370"/>
                  </a:cubicBezTo>
                  <a:lnTo>
                    <a:pt x="1544" y="1094"/>
                  </a:lnTo>
                  <a:cubicBezTo>
                    <a:pt x="692" y="1587"/>
                    <a:pt x="2" y="2784"/>
                    <a:pt x="2" y="3768"/>
                  </a:cubicBezTo>
                  <a:lnTo>
                    <a:pt x="1" y="24972"/>
                  </a:lnTo>
                  <a:cubicBezTo>
                    <a:pt x="1" y="25956"/>
                    <a:pt x="691" y="27152"/>
                    <a:pt x="1544" y="27645"/>
                  </a:cubicBezTo>
                  <a:lnTo>
                    <a:pt x="9478" y="32240"/>
                  </a:lnTo>
                  <a:lnTo>
                    <a:pt x="11812" y="40995"/>
                  </a:lnTo>
                  <a:cubicBezTo>
                    <a:pt x="11862" y="41140"/>
                    <a:pt x="11993" y="41217"/>
                    <a:pt x="12125" y="41217"/>
                  </a:cubicBezTo>
                  <a:cubicBezTo>
                    <a:pt x="12235" y="41217"/>
                    <a:pt x="12345" y="41163"/>
                    <a:pt x="12409" y="41052"/>
                  </a:cubicBezTo>
                  <a:lnTo>
                    <a:pt x="14618" y="35210"/>
                  </a:lnTo>
                  <a:lnTo>
                    <a:pt x="20815" y="38791"/>
                  </a:lnTo>
                  <a:cubicBezTo>
                    <a:pt x="21242" y="39037"/>
                    <a:pt x="21800" y="39160"/>
                    <a:pt x="22359" y="39160"/>
                  </a:cubicBezTo>
                  <a:cubicBezTo>
                    <a:pt x="22917" y="39160"/>
                    <a:pt x="23476" y="39037"/>
                    <a:pt x="23903" y="38791"/>
                  </a:cubicBezTo>
                  <a:lnTo>
                    <a:pt x="25159" y="38065"/>
                  </a:lnTo>
                  <a:cubicBezTo>
                    <a:pt x="26011" y="37573"/>
                    <a:pt x="26703" y="36377"/>
                    <a:pt x="26703" y="35392"/>
                  </a:cubicBezTo>
                  <a:lnTo>
                    <a:pt x="26703" y="14189"/>
                  </a:lnTo>
                  <a:cubicBezTo>
                    <a:pt x="26703" y="13205"/>
                    <a:pt x="26011" y="12007"/>
                    <a:pt x="25159" y="11515"/>
                  </a:cubicBezTo>
                  <a:lnTo>
                    <a:pt x="5888" y="370"/>
                  </a:lnTo>
                  <a:cubicBezTo>
                    <a:pt x="5462" y="123"/>
                    <a:pt x="4903" y="0"/>
                    <a:pt x="4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152;p109">
              <a:extLst>
                <a:ext uri="{FF2B5EF4-FFF2-40B4-BE49-F238E27FC236}">
                  <a16:creationId xmlns:a16="http://schemas.microsoft.com/office/drawing/2014/main" id="{3C231545-179E-874D-9390-A1F8EF9B6796}"/>
                </a:ext>
              </a:extLst>
            </p:cNvPr>
            <p:cNvSpPr/>
            <p:nvPr/>
          </p:nvSpPr>
          <p:spPr>
            <a:xfrm>
              <a:off x="4355375" y="554775"/>
              <a:ext cx="140600" cy="662300"/>
            </a:xfrm>
            <a:custGeom>
              <a:avLst/>
              <a:gdLst/>
              <a:ahLst/>
              <a:cxnLst/>
              <a:rect l="l" t="t" r="r" b="b"/>
              <a:pathLst>
                <a:path w="5624" h="26492" extrusionOk="0">
                  <a:moveTo>
                    <a:pt x="5171" y="1"/>
                  </a:moveTo>
                  <a:lnTo>
                    <a:pt x="828" y="2509"/>
                  </a:lnTo>
                  <a:cubicBezTo>
                    <a:pt x="1107" y="2992"/>
                    <a:pt x="1280" y="3537"/>
                    <a:pt x="1280" y="4030"/>
                  </a:cubicBezTo>
                  <a:lnTo>
                    <a:pt x="1280" y="25234"/>
                  </a:lnTo>
                  <a:cubicBezTo>
                    <a:pt x="1280" y="25931"/>
                    <a:pt x="933" y="26334"/>
                    <a:pt x="427" y="26334"/>
                  </a:cubicBezTo>
                  <a:cubicBezTo>
                    <a:pt x="295" y="26334"/>
                    <a:pt x="151" y="26306"/>
                    <a:pt x="0" y="26249"/>
                  </a:cubicBezTo>
                  <a:lnTo>
                    <a:pt x="0" y="26249"/>
                  </a:lnTo>
                  <a:cubicBezTo>
                    <a:pt x="384" y="26410"/>
                    <a:pt x="838" y="26492"/>
                    <a:pt x="1291" y="26492"/>
                  </a:cubicBezTo>
                  <a:cubicBezTo>
                    <a:pt x="1846" y="26492"/>
                    <a:pt x="2399" y="26370"/>
                    <a:pt x="2824" y="26125"/>
                  </a:cubicBezTo>
                  <a:lnTo>
                    <a:pt x="4080" y="25399"/>
                  </a:lnTo>
                  <a:cubicBezTo>
                    <a:pt x="4932" y="24907"/>
                    <a:pt x="5624" y="23711"/>
                    <a:pt x="5624" y="22727"/>
                  </a:cubicBezTo>
                  <a:lnTo>
                    <a:pt x="5623" y="1523"/>
                  </a:lnTo>
                  <a:cubicBezTo>
                    <a:pt x="5623" y="1030"/>
                    <a:pt x="5450" y="485"/>
                    <a:pt x="517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153;p109">
              <a:extLst>
                <a:ext uri="{FF2B5EF4-FFF2-40B4-BE49-F238E27FC236}">
                  <a16:creationId xmlns:a16="http://schemas.microsoft.com/office/drawing/2014/main" id="{24F23BAB-7F61-A346-AC5D-CCC336D372FE}"/>
                </a:ext>
              </a:extLst>
            </p:cNvPr>
            <p:cNvSpPr/>
            <p:nvPr/>
          </p:nvSpPr>
          <p:spPr>
            <a:xfrm>
              <a:off x="3829675" y="238175"/>
              <a:ext cx="654850" cy="379375"/>
            </a:xfrm>
            <a:custGeom>
              <a:avLst/>
              <a:gdLst/>
              <a:ahLst/>
              <a:cxnLst/>
              <a:rect l="l" t="t" r="r" b="b"/>
              <a:pathLst>
                <a:path w="26194" h="15175" extrusionOk="0">
                  <a:moveTo>
                    <a:pt x="4293" y="1"/>
                  </a:moveTo>
                  <a:cubicBezTo>
                    <a:pt x="3734" y="1"/>
                    <a:pt x="3176" y="123"/>
                    <a:pt x="2751" y="368"/>
                  </a:cubicBezTo>
                  <a:lnTo>
                    <a:pt x="1491" y="1096"/>
                  </a:lnTo>
                  <a:cubicBezTo>
                    <a:pt x="764" y="1513"/>
                    <a:pt x="152" y="2449"/>
                    <a:pt x="1" y="3327"/>
                  </a:cubicBezTo>
                  <a:cubicBezTo>
                    <a:pt x="118" y="2900"/>
                    <a:pt x="413" y="2663"/>
                    <a:pt x="801" y="2663"/>
                  </a:cubicBezTo>
                  <a:cubicBezTo>
                    <a:pt x="1008" y="2663"/>
                    <a:pt x="1243" y="2731"/>
                    <a:pt x="1491" y="2874"/>
                  </a:cubicBezTo>
                  <a:lnTo>
                    <a:pt x="20765" y="14022"/>
                  </a:lnTo>
                  <a:cubicBezTo>
                    <a:pt x="21191" y="14267"/>
                    <a:pt x="21579" y="14684"/>
                    <a:pt x="21852" y="15174"/>
                  </a:cubicBezTo>
                  <a:lnTo>
                    <a:pt x="26194" y="12668"/>
                  </a:lnTo>
                  <a:cubicBezTo>
                    <a:pt x="25913" y="12179"/>
                    <a:pt x="25531" y="11761"/>
                    <a:pt x="25107" y="11516"/>
                  </a:cubicBezTo>
                  <a:lnTo>
                    <a:pt x="5840" y="368"/>
                  </a:lnTo>
                  <a:cubicBezTo>
                    <a:pt x="5411" y="123"/>
                    <a:pt x="4852" y="1"/>
                    <a:pt x="4293" y="1"/>
                  </a:cubicBezTo>
                  <a:close/>
                </a:path>
              </a:pathLst>
            </a:cu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154;p109">
              <a:extLst>
                <a:ext uri="{FF2B5EF4-FFF2-40B4-BE49-F238E27FC236}">
                  <a16:creationId xmlns:a16="http://schemas.microsoft.com/office/drawing/2014/main" id="{76C05D9E-539C-1947-8438-9F49BE054551}"/>
                </a:ext>
              </a:extLst>
            </p:cNvPr>
            <p:cNvSpPr/>
            <p:nvPr/>
          </p:nvSpPr>
          <p:spPr>
            <a:xfrm>
              <a:off x="3954900" y="567150"/>
              <a:ext cx="303375" cy="379525"/>
            </a:xfrm>
            <a:custGeom>
              <a:avLst/>
              <a:gdLst/>
              <a:ahLst/>
              <a:cxnLst/>
              <a:rect l="l" t="t" r="r" b="b"/>
              <a:pathLst>
                <a:path w="12135" h="15181" extrusionOk="0">
                  <a:moveTo>
                    <a:pt x="1850" y="0"/>
                  </a:moveTo>
                  <a:cubicBezTo>
                    <a:pt x="1449" y="0"/>
                    <a:pt x="1092" y="137"/>
                    <a:pt x="804" y="395"/>
                  </a:cubicBezTo>
                  <a:lnTo>
                    <a:pt x="794" y="405"/>
                  </a:lnTo>
                  <a:lnTo>
                    <a:pt x="796" y="409"/>
                  </a:lnTo>
                  <a:cubicBezTo>
                    <a:pt x="317" y="844"/>
                    <a:pt x="23" y="1608"/>
                    <a:pt x="17" y="2637"/>
                  </a:cubicBezTo>
                  <a:cubicBezTo>
                    <a:pt x="1" y="5828"/>
                    <a:pt x="2218" y="8896"/>
                    <a:pt x="4072" y="12082"/>
                  </a:cubicBezTo>
                  <a:lnTo>
                    <a:pt x="6074" y="15180"/>
                  </a:lnTo>
                  <a:lnTo>
                    <a:pt x="8004" y="14387"/>
                  </a:lnTo>
                  <a:cubicBezTo>
                    <a:pt x="9880" y="13388"/>
                    <a:pt x="12113" y="12932"/>
                    <a:pt x="12130" y="9740"/>
                  </a:cubicBezTo>
                  <a:cubicBezTo>
                    <a:pt x="12134" y="8711"/>
                    <a:pt x="11849" y="7606"/>
                    <a:pt x="11377" y="6614"/>
                  </a:cubicBezTo>
                  <a:lnTo>
                    <a:pt x="11380" y="6612"/>
                  </a:lnTo>
                  <a:lnTo>
                    <a:pt x="11369" y="6591"/>
                  </a:lnTo>
                  <a:cubicBezTo>
                    <a:pt x="10818" y="5439"/>
                    <a:pt x="10009" y="4441"/>
                    <a:pt x="9109" y="3912"/>
                  </a:cubicBezTo>
                  <a:cubicBezTo>
                    <a:pt x="8790" y="3725"/>
                    <a:pt x="8482" y="3640"/>
                    <a:pt x="8192" y="3640"/>
                  </a:cubicBezTo>
                  <a:cubicBezTo>
                    <a:pt x="7288" y="3640"/>
                    <a:pt x="6561" y="4465"/>
                    <a:pt x="6234" y="5570"/>
                  </a:cubicBezTo>
                  <a:cubicBezTo>
                    <a:pt x="6214" y="5640"/>
                    <a:pt x="6155" y="5675"/>
                    <a:pt x="6096" y="5675"/>
                  </a:cubicBezTo>
                  <a:cubicBezTo>
                    <a:pt x="6032" y="5675"/>
                    <a:pt x="5968" y="5634"/>
                    <a:pt x="5955" y="5556"/>
                  </a:cubicBezTo>
                  <a:cubicBezTo>
                    <a:pt x="5569" y="3564"/>
                    <a:pt x="4430" y="1168"/>
                    <a:pt x="3079" y="377"/>
                  </a:cubicBezTo>
                  <a:cubicBezTo>
                    <a:pt x="2643" y="121"/>
                    <a:pt x="2227" y="0"/>
                    <a:pt x="18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55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 txBox="1">
            <a:spLocks noGrp="1"/>
          </p:cNvSpPr>
          <p:nvPr>
            <p:ph type="body" idx="1"/>
          </p:nvPr>
        </p:nvSpPr>
        <p:spPr>
          <a:xfrm>
            <a:off x="862050" y="1047250"/>
            <a:ext cx="7646410" cy="334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52400" indent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None/>
            </a:pPr>
            <a:r>
              <a:rPr lang="en-US" b="1" dirty="0"/>
              <a:t>LIMITATIONS</a:t>
            </a:r>
            <a:endParaRPr lang="en-US" dirty="0"/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Lack of open-source chat conversations.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</a:pPr>
            <a:r>
              <a:rPr lang="en-US" dirty="0"/>
              <a:t>Costly to obtain emotion labels for chat conversations even if conversations are available.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Use of original tweet data that exhibit degrees of mislabeling by manual annotators that skew our dataset.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Insufficient data for certain emotion classes (</a:t>
            </a:r>
            <a:r>
              <a:rPr lang="en-US" dirty="0" err="1"/>
              <a:t>ie</a:t>
            </a:r>
            <a:r>
              <a:rPr lang="en-US" dirty="0"/>
              <a:t>. Contempt, Anticipation)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r>
              <a:rPr lang="en-US" dirty="0"/>
              <a:t>General NLP difficulties: Dealing with Sarcasm, Stretched words (</a:t>
            </a:r>
            <a:r>
              <a:rPr lang="en-US" dirty="0" err="1"/>
              <a:t>ie</a:t>
            </a:r>
            <a:r>
              <a:rPr lang="en-US" dirty="0"/>
              <a:t>. </a:t>
            </a:r>
            <a:r>
              <a:rPr lang="en-US" dirty="0" err="1"/>
              <a:t>Tireeeeed</a:t>
            </a:r>
            <a:r>
              <a:rPr lang="en-US" dirty="0"/>
              <a:t>), dual meanings, spelling mistakes and more.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+mj-lt"/>
              <a:buAutoNum type="arabicPeriod"/>
            </a:pPr>
            <a:endParaRPr lang="en-US" b="1" dirty="0"/>
          </a:p>
          <a:p>
            <a:pPr marL="152400" indent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None/>
            </a:pPr>
            <a:r>
              <a:rPr lang="en-US" b="1" dirty="0"/>
              <a:t>NEXT STEPS:</a:t>
            </a:r>
            <a:r>
              <a:rPr lang="en-US" dirty="0"/>
              <a:t> </a:t>
            </a:r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Passover prototype to Software Engineering team for initial implementation</a:t>
            </a:r>
          </a:p>
          <a:p>
            <a:pPr marL="457200" lvl="0" indent="-304800" algn="l" rtl="0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SzPts val="1200"/>
              <a:buFont typeface="Paytone One"/>
              <a:buAutoNum type="arabicPeriod"/>
            </a:pPr>
            <a:r>
              <a:rPr lang="en-US" dirty="0"/>
              <a:t>Conduct the experiment for a second time with newly scraped tweets (by hashtags), ensuring balanced dataset.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Paytone One"/>
              <a:buAutoNum type="arabicPeriod"/>
            </a:pPr>
            <a:r>
              <a:rPr lang="en-US" dirty="0"/>
              <a:t>Account for key spelling mistakes, stretched words, commonly misspelled words (</a:t>
            </a:r>
            <a:r>
              <a:rPr lang="en-US" dirty="0" err="1"/>
              <a:t>ie</a:t>
            </a:r>
            <a:r>
              <a:rPr lang="en-US" dirty="0"/>
              <a:t> ‘</a:t>
            </a:r>
            <a:r>
              <a:rPr lang="en-US" dirty="0" err="1"/>
              <a:t>haaahaa</a:t>
            </a:r>
            <a:r>
              <a:rPr lang="en-US" dirty="0"/>
              <a:t>’).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dk2"/>
              </a:buClr>
              <a:buFont typeface="Paytone One"/>
              <a:buAutoNum type="arabicPeriod"/>
            </a:pPr>
            <a:r>
              <a:rPr lang="en-US" dirty="0"/>
              <a:t>Explore more emotion classes (</a:t>
            </a:r>
            <a:r>
              <a:rPr lang="en-US" dirty="0" err="1"/>
              <a:t>ie</a:t>
            </a:r>
            <a:r>
              <a:rPr lang="en-US" dirty="0"/>
              <a:t>. Disgust, Horror) as we scrape more data from Twitter.</a:t>
            </a:r>
          </a:p>
        </p:txBody>
      </p:sp>
      <p:sp>
        <p:nvSpPr>
          <p:cNvPr id="1221" name="Google Shape;1221;p72"/>
          <p:cNvSpPr txBox="1">
            <a:spLocks noGrp="1"/>
          </p:cNvSpPr>
          <p:nvPr>
            <p:ph type="title"/>
          </p:nvPr>
        </p:nvSpPr>
        <p:spPr>
          <a:xfrm>
            <a:off x="889500" y="463375"/>
            <a:ext cx="6308700" cy="45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&amp; NEXT STEPS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A3F4EC-7A4F-D642-96FD-9752A5A6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TIME!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3EE04B-BCE5-784B-98D8-D0B798278A50}"/>
              </a:ext>
            </a:extLst>
          </p:cNvPr>
          <p:cNvGrpSpPr/>
          <p:nvPr/>
        </p:nvGrpSpPr>
        <p:grpSpPr>
          <a:xfrm>
            <a:off x="1183532" y="1046485"/>
            <a:ext cx="6776937" cy="3746009"/>
            <a:chOff x="2827506" y="1312375"/>
            <a:chExt cx="3437107" cy="1962604"/>
          </a:xfrm>
        </p:grpSpPr>
        <p:pic>
          <p:nvPicPr>
            <p:cNvPr id="4" name="final_vid" descr="final_vid">
              <a:hlinkClick r:id="" action="ppaction://media"/>
              <a:extLst>
                <a:ext uri="{FF2B5EF4-FFF2-40B4-BE49-F238E27FC236}">
                  <a16:creationId xmlns:a16="http://schemas.microsoft.com/office/drawing/2014/main" id="{4126DD15-A759-D943-84D9-042F203CDE1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/>
            <a:srcRect l="24387" t="8633" r="25149" b="40140"/>
            <a:stretch/>
          </p:blipFill>
          <p:spPr>
            <a:xfrm>
              <a:off x="2827506" y="1312375"/>
              <a:ext cx="3437107" cy="196260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F6FC0C-7AD7-9F43-ABCF-09BB63563EB1}"/>
                </a:ext>
              </a:extLst>
            </p:cNvPr>
            <p:cNvSpPr/>
            <p:nvPr/>
          </p:nvSpPr>
          <p:spPr>
            <a:xfrm>
              <a:off x="2944238" y="1705583"/>
              <a:ext cx="3190673" cy="3826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5A7388"/>
                  </a:solidFill>
                </a:rPr>
                <a:t>Censoring previous search results…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828077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C78C6F-2C61-6241-9A4A-8E23BAE0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METHODOLOGY</a:t>
            </a:r>
          </a:p>
        </p:txBody>
      </p:sp>
      <p:sp>
        <p:nvSpPr>
          <p:cNvPr id="32" name="Google Shape;8687;p120">
            <a:extLst>
              <a:ext uri="{FF2B5EF4-FFF2-40B4-BE49-F238E27FC236}">
                <a16:creationId xmlns:a16="http://schemas.microsoft.com/office/drawing/2014/main" id="{0BF12F88-1B99-5444-A0CA-13C14F0585F1}"/>
              </a:ext>
            </a:extLst>
          </p:cNvPr>
          <p:cNvSpPr/>
          <p:nvPr/>
        </p:nvSpPr>
        <p:spPr>
          <a:xfrm rot="5400000">
            <a:off x="7353996" y="3039040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1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1"/>
                </a:ln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Modelling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33" name="Google Shape;8688;p120">
            <a:extLst>
              <a:ext uri="{FF2B5EF4-FFF2-40B4-BE49-F238E27FC236}">
                <a16:creationId xmlns:a16="http://schemas.microsoft.com/office/drawing/2014/main" id="{BBCD0ED9-49D8-1547-92E2-81083618A67B}"/>
              </a:ext>
            </a:extLst>
          </p:cNvPr>
          <p:cNvCxnSpPr>
            <a:cxnSpLocks/>
          </p:cNvCxnSpPr>
          <p:nvPr/>
        </p:nvCxnSpPr>
        <p:spPr>
          <a:xfrm>
            <a:off x="3891571" y="3553675"/>
            <a:ext cx="3605562" cy="0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Google Shape;8694;p120">
            <a:extLst>
              <a:ext uri="{FF2B5EF4-FFF2-40B4-BE49-F238E27FC236}">
                <a16:creationId xmlns:a16="http://schemas.microsoft.com/office/drawing/2014/main" id="{A35EF6FB-25AC-C346-B298-961016F5E0AE}"/>
              </a:ext>
            </a:extLst>
          </p:cNvPr>
          <p:cNvSpPr/>
          <p:nvPr/>
        </p:nvSpPr>
        <p:spPr>
          <a:xfrm rot="5400000">
            <a:off x="7353996" y="2087717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7"/>
                </a:lnTo>
                <a:lnTo>
                  <a:pt x="32762" y="7317"/>
                </a:lnTo>
                <a:lnTo>
                  <a:pt x="3276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Relabeling Data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27" name="Google Shape;8695;p120">
            <a:extLst>
              <a:ext uri="{FF2B5EF4-FFF2-40B4-BE49-F238E27FC236}">
                <a16:creationId xmlns:a16="http://schemas.microsoft.com/office/drawing/2014/main" id="{8667C6C9-ED27-3749-9F4A-07FB7E67085A}"/>
              </a:ext>
            </a:extLst>
          </p:cNvPr>
          <p:cNvCxnSpPr>
            <a:cxnSpLocks/>
          </p:cNvCxnSpPr>
          <p:nvPr/>
        </p:nvCxnSpPr>
        <p:spPr>
          <a:xfrm>
            <a:off x="4170692" y="2715637"/>
            <a:ext cx="3008321" cy="0"/>
          </a:xfrm>
          <a:prstGeom prst="straightConnector1">
            <a:avLst/>
          </a:prstGeom>
          <a:noFill/>
          <a:ln w="9525" cap="flat" cmpd="sng">
            <a:solidFill>
              <a:srgbClr val="869FB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0" name="Google Shape;8701;p120">
            <a:extLst>
              <a:ext uri="{FF2B5EF4-FFF2-40B4-BE49-F238E27FC236}">
                <a16:creationId xmlns:a16="http://schemas.microsoft.com/office/drawing/2014/main" id="{4CF00816-301E-D447-BB89-6932C37B4CC7}"/>
              </a:ext>
            </a:extLst>
          </p:cNvPr>
          <p:cNvSpPr/>
          <p:nvPr/>
        </p:nvSpPr>
        <p:spPr>
          <a:xfrm rot="5400000">
            <a:off x="7353996" y="1136394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</a:rPr>
              <a:t>Data Cleaning &amp; Preprocessing</a:t>
            </a:r>
            <a:endParaRPr sz="1000" dirty="0">
              <a:solidFill>
                <a:schemeClr val="bg1"/>
              </a:solidFill>
            </a:endParaRPr>
          </a:p>
        </p:txBody>
      </p:sp>
      <p:cxnSp>
        <p:nvCxnSpPr>
          <p:cNvPr id="21" name="Google Shape;8702;p120">
            <a:extLst>
              <a:ext uri="{FF2B5EF4-FFF2-40B4-BE49-F238E27FC236}">
                <a16:creationId xmlns:a16="http://schemas.microsoft.com/office/drawing/2014/main" id="{40DBFCE6-2C8F-FE42-9F92-9BD2DF0D226B}"/>
              </a:ext>
            </a:extLst>
          </p:cNvPr>
          <p:cNvCxnSpPr>
            <a:cxnSpLocks/>
          </p:cNvCxnSpPr>
          <p:nvPr/>
        </p:nvCxnSpPr>
        <p:spPr>
          <a:xfrm>
            <a:off x="5117767" y="1939047"/>
            <a:ext cx="2061246" cy="0"/>
          </a:xfrm>
          <a:prstGeom prst="straightConnector1">
            <a:avLst/>
          </a:prstGeom>
          <a:noFill/>
          <a:ln w="9525" cap="flat" cmpd="sng">
            <a:solidFill>
              <a:srgbClr val="657E9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" name="Google Shape;8705;p120">
            <a:extLst>
              <a:ext uri="{FF2B5EF4-FFF2-40B4-BE49-F238E27FC236}">
                <a16:creationId xmlns:a16="http://schemas.microsoft.com/office/drawing/2014/main" id="{829E1420-6636-CA40-B435-B9BAC362A949}"/>
              </a:ext>
            </a:extLst>
          </p:cNvPr>
          <p:cNvSpPr/>
          <p:nvPr/>
        </p:nvSpPr>
        <p:spPr>
          <a:xfrm rot="5400000">
            <a:off x="7353996" y="3990363"/>
            <a:ext cx="719999" cy="1182861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1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1"/>
                </a:lnTo>
                <a:close/>
              </a:path>
            </a:pathLst>
          </a:custGeom>
          <a:solidFill>
            <a:srgbClr val="E3E7EA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5A7388"/>
                </a:solidFill>
              </a:rPr>
              <a:t>Fitting Model &amp; Evaluation</a:t>
            </a:r>
            <a:endParaRPr sz="1000" dirty="0">
              <a:solidFill>
                <a:srgbClr val="5A7388"/>
              </a:solidFill>
            </a:endParaRPr>
          </a:p>
        </p:txBody>
      </p:sp>
      <p:cxnSp>
        <p:nvCxnSpPr>
          <p:cNvPr id="17" name="Google Shape;8706;p120">
            <a:extLst>
              <a:ext uri="{FF2B5EF4-FFF2-40B4-BE49-F238E27FC236}">
                <a16:creationId xmlns:a16="http://schemas.microsoft.com/office/drawing/2014/main" id="{79AA343C-FB2B-904D-A3C1-8F9493FE99DC}"/>
              </a:ext>
            </a:extLst>
          </p:cNvPr>
          <p:cNvCxnSpPr>
            <a:cxnSpLocks/>
          </p:cNvCxnSpPr>
          <p:nvPr/>
        </p:nvCxnSpPr>
        <p:spPr>
          <a:xfrm>
            <a:off x="3164421" y="4407534"/>
            <a:ext cx="4332712" cy="0"/>
          </a:xfrm>
          <a:prstGeom prst="straightConnector1">
            <a:avLst/>
          </a:prstGeom>
          <a:noFill/>
          <a:ln w="9525" cap="flat" cmpd="sng">
            <a:solidFill>
              <a:srgbClr val="E3E7EA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4472CD-B1C8-1447-A120-5092A1FD4CBF}"/>
              </a:ext>
            </a:extLst>
          </p:cNvPr>
          <p:cNvGrpSpPr/>
          <p:nvPr/>
        </p:nvGrpSpPr>
        <p:grpSpPr>
          <a:xfrm>
            <a:off x="889500" y="1367827"/>
            <a:ext cx="4635074" cy="3370663"/>
            <a:chOff x="666905" y="1454249"/>
            <a:chExt cx="4635074" cy="2744554"/>
          </a:xfrm>
        </p:grpSpPr>
        <p:grpSp>
          <p:nvGrpSpPr>
            <p:cNvPr id="30" name="Google Shape;8683;p120">
              <a:extLst>
                <a:ext uri="{FF2B5EF4-FFF2-40B4-BE49-F238E27FC236}">
                  <a16:creationId xmlns:a16="http://schemas.microsoft.com/office/drawing/2014/main" id="{171A4CEF-CD9D-F548-9212-CC1EE0175CDF}"/>
                </a:ext>
              </a:extLst>
            </p:cNvPr>
            <p:cNvGrpSpPr/>
            <p:nvPr/>
          </p:nvGrpSpPr>
          <p:grpSpPr>
            <a:xfrm rot="5400000">
              <a:off x="2665973" y="2079378"/>
              <a:ext cx="636965" cy="2208099"/>
              <a:chOff x="6520338" y="1589527"/>
              <a:chExt cx="213949" cy="403495"/>
            </a:xfrm>
          </p:grpSpPr>
          <p:sp>
            <p:nvSpPr>
              <p:cNvPr id="34" name="Google Shape;8684;p120">
                <a:extLst>
                  <a:ext uri="{FF2B5EF4-FFF2-40B4-BE49-F238E27FC236}">
                    <a16:creationId xmlns:a16="http://schemas.microsoft.com/office/drawing/2014/main" id="{D28A51C4-AC4C-D343-AA4A-848095D0D2FE}"/>
                  </a:ext>
                </a:extLst>
              </p:cNvPr>
              <p:cNvSpPr/>
              <p:nvPr/>
            </p:nvSpPr>
            <p:spPr>
              <a:xfrm rot="16200000">
                <a:off x="6522864" y="1587001"/>
                <a:ext cx="208853" cy="213906"/>
              </a:xfrm>
              <a:custGeom>
                <a:avLst/>
                <a:gdLst/>
                <a:ahLst/>
                <a:cxnLst/>
                <a:rect l="l" t="t" r="r" b="b"/>
                <a:pathLst>
                  <a:path w="24013" h="24594" extrusionOk="0">
                    <a:moveTo>
                      <a:pt x="725" y="0"/>
                    </a:moveTo>
                    <a:cubicBezTo>
                      <a:pt x="482" y="0"/>
                      <a:pt x="241" y="3"/>
                      <a:pt x="0" y="5"/>
                    </a:cubicBezTo>
                    <a:lnTo>
                      <a:pt x="0" y="22597"/>
                    </a:lnTo>
                    <a:cubicBezTo>
                      <a:pt x="118" y="22596"/>
                      <a:pt x="222" y="22595"/>
                      <a:pt x="312" y="22595"/>
                    </a:cubicBezTo>
                    <a:cubicBezTo>
                      <a:pt x="582" y="22595"/>
                      <a:pt x="725" y="22600"/>
                      <a:pt x="725" y="22600"/>
                    </a:cubicBezTo>
                    <a:cubicBezTo>
                      <a:pt x="725" y="22600"/>
                      <a:pt x="872" y="22595"/>
                      <a:pt x="1149" y="22595"/>
                    </a:cubicBezTo>
                    <a:cubicBezTo>
                      <a:pt x="2638" y="22595"/>
                      <a:pt x="7882" y="22740"/>
                      <a:pt x="14103" y="24594"/>
                    </a:cubicBezTo>
                    <a:lnTo>
                      <a:pt x="24013" y="5327"/>
                    </a:lnTo>
                    <a:cubicBezTo>
                      <a:pt x="24013" y="5327"/>
                      <a:pt x="16917" y="0"/>
                      <a:pt x="725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685;p120">
                <a:extLst>
                  <a:ext uri="{FF2B5EF4-FFF2-40B4-BE49-F238E27FC236}">
                    <a16:creationId xmlns:a16="http://schemas.microsoft.com/office/drawing/2014/main" id="{FA706C87-72C8-1C40-88D3-61DD739CAFEA}"/>
                  </a:ext>
                </a:extLst>
              </p:cNvPr>
              <p:cNvSpPr/>
              <p:nvPr/>
            </p:nvSpPr>
            <p:spPr>
              <a:xfrm rot="16200000">
                <a:off x="6529205" y="1787939"/>
                <a:ext cx="196250" cy="213915"/>
              </a:xfrm>
              <a:custGeom>
                <a:avLst/>
                <a:gdLst/>
                <a:ahLst/>
                <a:cxnLst/>
                <a:rect l="l" t="t" r="r" b="b"/>
                <a:pathLst>
                  <a:path w="22564" h="24595" extrusionOk="0">
                    <a:moveTo>
                      <a:pt x="22564" y="1"/>
                    </a:moveTo>
                    <a:cubicBezTo>
                      <a:pt x="15114" y="73"/>
                      <a:pt x="9649" y="1280"/>
                      <a:pt x="5965" y="2527"/>
                    </a:cubicBezTo>
                    <a:lnTo>
                      <a:pt x="5965" y="2528"/>
                    </a:lnTo>
                    <a:cubicBezTo>
                      <a:pt x="2949" y="3548"/>
                      <a:pt x="1124" y="4595"/>
                      <a:pt x="385" y="5067"/>
                    </a:cubicBezTo>
                    <a:cubicBezTo>
                      <a:pt x="382" y="5067"/>
                      <a:pt x="382" y="5068"/>
                      <a:pt x="380" y="5068"/>
                    </a:cubicBezTo>
                    <a:cubicBezTo>
                      <a:pt x="373" y="5074"/>
                      <a:pt x="366" y="5078"/>
                      <a:pt x="358" y="5083"/>
                    </a:cubicBezTo>
                    <a:cubicBezTo>
                      <a:pt x="344" y="5091"/>
                      <a:pt x="329" y="5100"/>
                      <a:pt x="316" y="5110"/>
                    </a:cubicBezTo>
                    <a:cubicBezTo>
                      <a:pt x="315" y="5112"/>
                      <a:pt x="313" y="5113"/>
                      <a:pt x="312" y="5113"/>
                    </a:cubicBezTo>
                    <a:cubicBezTo>
                      <a:pt x="293" y="5125"/>
                      <a:pt x="275" y="5136"/>
                      <a:pt x="258" y="5148"/>
                    </a:cubicBezTo>
                    <a:cubicBezTo>
                      <a:pt x="255" y="5150"/>
                      <a:pt x="251" y="5152"/>
                      <a:pt x="248" y="5155"/>
                    </a:cubicBezTo>
                    <a:cubicBezTo>
                      <a:pt x="240" y="5160"/>
                      <a:pt x="232" y="5166"/>
                      <a:pt x="224" y="5171"/>
                    </a:cubicBezTo>
                    <a:lnTo>
                      <a:pt x="191" y="5193"/>
                    </a:lnTo>
                    <a:cubicBezTo>
                      <a:pt x="189" y="5193"/>
                      <a:pt x="189" y="5195"/>
                      <a:pt x="188" y="5195"/>
                    </a:cubicBezTo>
                    <a:lnTo>
                      <a:pt x="171" y="5206"/>
                    </a:lnTo>
                    <a:cubicBezTo>
                      <a:pt x="162" y="5211"/>
                      <a:pt x="153" y="5217"/>
                      <a:pt x="146" y="5222"/>
                    </a:cubicBezTo>
                    <a:cubicBezTo>
                      <a:pt x="144" y="5224"/>
                      <a:pt x="144" y="5225"/>
                      <a:pt x="141" y="5225"/>
                    </a:cubicBezTo>
                    <a:cubicBezTo>
                      <a:pt x="137" y="5230"/>
                      <a:pt x="131" y="5231"/>
                      <a:pt x="127" y="5236"/>
                    </a:cubicBezTo>
                    <a:cubicBezTo>
                      <a:pt x="118" y="5243"/>
                      <a:pt x="109" y="5247"/>
                      <a:pt x="102" y="5253"/>
                    </a:cubicBezTo>
                    <a:cubicBezTo>
                      <a:pt x="95" y="5260"/>
                      <a:pt x="88" y="5265"/>
                      <a:pt x="80" y="5269"/>
                    </a:cubicBezTo>
                    <a:cubicBezTo>
                      <a:pt x="39" y="5297"/>
                      <a:pt x="15" y="5316"/>
                      <a:pt x="6" y="5323"/>
                    </a:cubicBezTo>
                    <a:lnTo>
                      <a:pt x="3" y="5324"/>
                    </a:lnTo>
                    <a:lnTo>
                      <a:pt x="0" y="5326"/>
                    </a:lnTo>
                    <a:lnTo>
                      <a:pt x="9910" y="24594"/>
                    </a:lnTo>
                    <a:cubicBezTo>
                      <a:pt x="10017" y="24561"/>
                      <a:pt x="10124" y="24530"/>
                      <a:pt x="10231" y="24499"/>
                    </a:cubicBezTo>
                    <a:cubicBezTo>
                      <a:pt x="10284" y="24482"/>
                      <a:pt x="10339" y="24466"/>
                      <a:pt x="10392" y="24451"/>
                    </a:cubicBezTo>
                    <a:cubicBezTo>
                      <a:pt x="10473" y="24428"/>
                      <a:pt x="10553" y="24403"/>
                      <a:pt x="10633" y="24381"/>
                    </a:cubicBezTo>
                    <a:cubicBezTo>
                      <a:pt x="10664" y="24373"/>
                      <a:pt x="10691" y="24364"/>
                      <a:pt x="10721" y="24357"/>
                    </a:cubicBezTo>
                    <a:cubicBezTo>
                      <a:pt x="10786" y="24339"/>
                      <a:pt x="10855" y="24320"/>
                      <a:pt x="10920" y="24303"/>
                    </a:cubicBezTo>
                    <a:cubicBezTo>
                      <a:pt x="10930" y="24298"/>
                      <a:pt x="10943" y="24297"/>
                      <a:pt x="10955" y="24293"/>
                    </a:cubicBezTo>
                    <a:cubicBezTo>
                      <a:pt x="11032" y="24274"/>
                      <a:pt x="11111" y="24252"/>
                      <a:pt x="11188" y="24231"/>
                    </a:cubicBezTo>
                    <a:cubicBezTo>
                      <a:pt x="11192" y="24230"/>
                      <a:pt x="11200" y="24227"/>
                      <a:pt x="11206" y="24226"/>
                    </a:cubicBezTo>
                    <a:cubicBezTo>
                      <a:pt x="11307" y="24198"/>
                      <a:pt x="11409" y="24172"/>
                      <a:pt x="11511" y="24146"/>
                    </a:cubicBezTo>
                    <a:cubicBezTo>
                      <a:pt x="11613" y="24118"/>
                      <a:pt x="11715" y="24093"/>
                      <a:pt x="11816" y="24067"/>
                    </a:cubicBezTo>
                    <a:cubicBezTo>
                      <a:pt x="11877" y="24052"/>
                      <a:pt x="11938" y="24036"/>
                      <a:pt x="11998" y="24022"/>
                    </a:cubicBezTo>
                    <a:cubicBezTo>
                      <a:pt x="12071" y="24004"/>
                      <a:pt x="12143" y="23987"/>
                      <a:pt x="12216" y="23969"/>
                    </a:cubicBezTo>
                    <a:cubicBezTo>
                      <a:pt x="17046" y="22790"/>
                      <a:pt x="20998" y="22614"/>
                      <a:pt x="22564" y="22595"/>
                    </a:cubicBezTo>
                    <a:lnTo>
                      <a:pt x="22564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690;p120">
              <a:extLst>
                <a:ext uri="{FF2B5EF4-FFF2-40B4-BE49-F238E27FC236}">
                  <a16:creationId xmlns:a16="http://schemas.microsoft.com/office/drawing/2014/main" id="{FAD51F1A-C8FD-A14B-A941-CB983AF15CA4}"/>
                </a:ext>
              </a:extLst>
            </p:cNvPr>
            <p:cNvGrpSpPr/>
            <p:nvPr/>
          </p:nvGrpSpPr>
          <p:grpSpPr>
            <a:xfrm rot="5400000">
              <a:off x="2614575" y="899302"/>
              <a:ext cx="739872" cy="3304797"/>
              <a:chOff x="6290866" y="1489315"/>
              <a:chExt cx="248514" cy="603899"/>
            </a:xfrm>
          </p:grpSpPr>
          <p:sp>
            <p:nvSpPr>
              <p:cNvPr id="28" name="Google Shape;8691;p120">
                <a:extLst>
                  <a:ext uri="{FF2B5EF4-FFF2-40B4-BE49-F238E27FC236}">
                    <a16:creationId xmlns:a16="http://schemas.microsoft.com/office/drawing/2014/main" id="{9979FEB7-E30A-2A4A-93DF-2279DCC8CC8D}"/>
                  </a:ext>
                </a:extLst>
              </p:cNvPr>
              <p:cNvSpPr/>
              <p:nvPr/>
            </p:nvSpPr>
            <p:spPr>
              <a:xfrm rot="16200000">
                <a:off x="6260590" y="1519591"/>
                <a:ext cx="309066" cy="248514"/>
              </a:xfrm>
              <a:custGeom>
                <a:avLst/>
                <a:gdLst/>
                <a:ahLst/>
                <a:cxnLst/>
                <a:rect l="l" t="t" r="r" b="b"/>
                <a:pathLst>
                  <a:path w="35535" h="28573" extrusionOk="0">
                    <a:moveTo>
                      <a:pt x="727" y="0"/>
                    </a:moveTo>
                    <a:cubicBezTo>
                      <a:pt x="484" y="0"/>
                      <a:pt x="241" y="2"/>
                      <a:pt x="0" y="3"/>
                    </a:cubicBezTo>
                    <a:lnTo>
                      <a:pt x="0" y="22994"/>
                    </a:lnTo>
                    <a:cubicBezTo>
                      <a:pt x="259" y="22992"/>
                      <a:pt x="501" y="22989"/>
                      <a:pt x="727" y="22989"/>
                    </a:cubicBezTo>
                    <a:cubicBezTo>
                      <a:pt x="5078" y="22989"/>
                      <a:pt x="15152" y="23439"/>
                      <a:pt x="25134" y="28572"/>
                    </a:cubicBezTo>
                    <a:lnTo>
                      <a:pt x="35534" y="9632"/>
                    </a:lnTo>
                    <a:cubicBezTo>
                      <a:pt x="35534" y="9632"/>
                      <a:pt x="21952" y="0"/>
                      <a:pt x="727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692;p120">
                <a:extLst>
                  <a:ext uri="{FF2B5EF4-FFF2-40B4-BE49-F238E27FC236}">
                    <a16:creationId xmlns:a16="http://schemas.microsoft.com/office/drawing/2014/main" id="{4846AB7B-C6F6-904C-B479-6B08983CDCAE}"/>
                  </a:ext>
                </a:extLst>
              </p:cNvPr>
              <p:cNvSpPr/>
              <p:nvPr/>
            </p:nvSpPr>
            <p:spPr>
              <a:xfrm rot="16200000">
                <a:off x="6266916" y="1820752"/>
                <a:ext cx="296437" cy="248488"/>
              </a:xfrm>
              <a:custGeom>
                <a:avLst/>
                <a:gdLst/>
                <a:ahLst/>
                <a:cxnLst/>
                <a:rect l="l" t="t" r="r" b="b"/>
                <a:pathLst>
                  <a:path w="34083" h="28570" extrusionOk="0">
                    <a:moveTo>
                      <a:pt x="34083" y="0"/>
                    </a:moveTo>
                    <a:cubicBezTo>
                      <a:pt x="22684" y="120"/>
                      <a:pt x="13548" y="2997"/>
                      <a:pt x="7617" y="5579"/>
                    </a:cubicBezTo>
                    <a:cubicBezTo>
                      <a:pt x="5629" y="6444"/>
                      <a:pt x="3999" y="7274"/>
                      <a:pt x="2767" y="7955"/>
                    </a:cubicBezTo>
                    <a:cubicBezTo>
                      <a:pt x="2743" y="7970"/>
                      <a:pt x="2717" y="7985"/>
                      <a:pt x="2693" y="7996"/>
                    </a:cubicBezTo>
                    <a:cubicBezTo>
                      <a:pt x="2692" y="7996"/>
                      <a:pt x="2689" y="7999"/>
                      <a:pt x="2687" y="7999"/>
                    </a:cubicBezTo>
                    <a:cubicBezTo>
                      <a:pt x="2454" y="8127"/>
                      <a:pt x="2237" y="8251"/>
                      <a:pt x="2034" y="8368"/>
                    </a:cubicBezTo>
                    <a:lnTo>
                      <a:pt x="1958" y="8411"/>
                    </a:lnTo>
                    <a:cubicBezTo>
                      <a:pt x="1952" y="8416"/>
                      <a:pt x="1949" y="8418"/>
                      <a:pt x="1943" y="8421"/>
                    </a:cubicBezTo>
                    <a:cubicBezTo>
                      <a:pt x="1913" y="8437"/>
                      <a:pt x="1884" y="8455"/>
                      <a:pt x="1854" y="8472"/>
                    </a:cubicBezTo>
                    <a:cubicBezTo>
                      <a:pt x="1844" y="8478"/>
                      <a:pt x="1834" y="8483"/>
                      <a:pt x="1825" y="8488"/>
                    </a:cubicBezTo>
                    <a:cubicBezTo>
                      <a:pt x="1718" y="8552"/>
                      <a:pt x="1616" y="8612"/>
                      <a:pt x="1517" y="8670"/>
                    </a:cubicBezTo>
                    <a:cubicBezTo>
                      <a:pt x="1476" y="8697"/>
                      <a:pt x="1435" y="8720"/>
                      <a:pt x="1396" y="8743"/>
                    </a:cubicBezTo>
                    <a:cubicBezTo>
                      <a:pt x="1349" y="8771"/>
                      <a:pt x="1305" y="8799"/>
                      <a:pt x="1262" y="8823"/>
                    </a:cubicBezTo>
                    <a:cubicBezTo>
                      <a:pt x="1246" y="8832"/>
                      <a:pt x="1230" y="8844"/>
                      <a:pt x="1214" y="8852"/>
                    </a:cubicBezTo>
                    <a:cubicBezTo>
                      <a:pt x="1166" y="8882"/>
                      <a:pt x="1119" y="8911"/>
                      <a:pt x="1072" y="8938"/>
                    </a:cubicBezTo>
                    <a:cubicBezTo>
                      <a:pt x="1042" y="8956"/>
                      <a:pt x="1013" y="8973"/>
                      <a:pt x="985" y="8991"/>
                    </a:cubicBezTo>
                    <a:cubicBezTo>
                      <a:pt x="941" y="9018"/>
                      <a:pt x="901" y="9043"/>
                      <a:pt x="860" y="9069"/>
                    </a:cubicBezTo>
                    <a:cubicBezTo>
                      <a:pt x="845" y="9078"/>
                      <a:pt x="832" y="9087"/>
                      <a:pt x="821" y="9094"/>
                    </a:cubicBezTo>
                    <a:cubicBezTo>
                      <a:pt x="794" y="9112"/>
                      <a:pt x="771" y="9126"/>
                      <a:pt x="748" y="9141"/>
                    </a:cubicBezTo>
                    <a:cubicBezTo>
                      <a:pt x="733" y="9148"/>
                      <a:pt x="720" y="9157"/>
                      <a:pt x="706" y="9166"/>
                    </a:cubicBezTo>
                    <a:cubicBezTo>
                      <a:pt x="692" y="9174"/>
                      <a:pt x="678" y="9182"/>
                      <a:pt x="665" y="9192"/>
                    </a:cubicBezTo>
                    <a:cubicBezTo>
                      <a:pt x="643" y="9206"/>
                      <a:pt x="621" y="9218"/>
                      <a:pt x="599" y="9233"/>
                    </a:cubicBezTo>
                    <a:cubicBezTo>
                      <a:pt x="582" y="9244"/>
                      <a:pt x="567" y="9254"/>
                      <a:pt x="551" y="9265"/>
                    </a:cubicBezTo>
                    <a:cubicBezTo>
                      <a:pt x="534" y="9275"/>
                      <a:pt x="518" y="9283"/>
                      <a:pt x="502" y="9295"/>
                    </a:cubicBezTo>
                    <a:cubicBezTo>
                      <a:pt x="483" y="9305"/>
                      <a:pt x="465" y="9318"/>
                      <a:pt x="446" y="9330"/>
                    </a:cubicBezTo>
                    <a:cubicBezTo>
                      <a:pt x="305" y="9422"/>
                      <a:pt x="196" y="9493"/>
                      <a:pt x="122" y="9544"/>
                    </a:cubicBezTo>
                    <a:lnTo>
                      <a:pt x="104" y="9556"/>
                    </a:lnTo>
                    <a:cubicBezTo>
                      <a:pt x="72" y="9578"/>
                      <a:pt x="46" y="9595"/>
                      <a:pt x="30" y="9607"/>
                    </a:cubicBezTo>
                    <a:cubicBezTo>
                      <a:pt x="28" y="9608"/>
                      <a:pt x="24" y="9610"/>
                      <a:pt x="23" y="9611"/>
                    </a:cubicBezTo>
                    <a:cubicBezTo>
                      <a:pt x="17" y="9615"/>
                      <a:pt x="14" y="9618"/>
                      <a:pt x="9" y="9621"/>
                    </a:cubicBezTo>
                    <a:cubicBezTo>
                      <a:pt x="8" y="9623"/>
                      <a:pt x="7" y="9624"/>
                      <a:pt x="5" y="9624"/>
                    </a:cubicBezTo>
                    <a:lnTo>
                      <a:pt x="1" y="9629"/>
                    </a:lnTo>
                    <a:lnTo>
                      <a:pt x="10402" y="28569"/>
                    </a:lnTo>
                    <a:lnTo>
                      <a:pt x="10669" y="28432"/>
                    </a:lnTo>
                    <a:cubicBezTo>
                      <a:pt x="10734" y="28399"/>
                      <a:pt x="10803" y="28365"/>
                      <a:pt x="10868" y="28333"/>
                    </a:cubicBezTo>
                    <a:cubicBezTo>
                      <a:pt x="10913" y="28309"/>
                      <a:pt x="10960" y="28287"/>
                      <a:pt x="11007" y="28263"/>
                    </a:cubicBezTo>
                    <a:cubicBezTo>
                      <a:pt x="11052" y="28242"/>
                      <a:pt x="11095" y="28220"/>
                      <a:pt x="11141" y="28198"/>
                    </a:cubicBezTo>
                    <a:cubicBezTo>
                      <a:pt x="11264" y="28138"/>
                      <a:pt x="11387" y="28079"/>
                      <a:pt x="11510" y="28020"/>
                    </a:cubicBezTo>
                    <a:cubicBezTo>
                      <a:pt x="11570" y="27991"/>
                      <a:pt x="11633" y="27962"/>
                      <a:pt x="11694" y="27933"/>
                    </a:cubicBezTo>
                    <a:cubicBezTo>
                      <a:pt x="11754" y="27904"/>
                      <a:pt x="11816" y="27875"/>
                      <a:pt x="11877" y="27846"/>
                    </a:cubicBezTo>
                    <a:cubicBezTo>
                      <a:pt x="20843" y="23637"/>
                      <a:pt x="29650" y="23043"/>
                      <a:pt x="34083" y="22991"/>
                    </a:cubicBezTo>
                    <a:lnTo>
                      <a:pt x="34083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8697;p120">
              <a:extLst>
                <a:ext uri="{FF2B5EF4-FFF2-40B4-BE49-F238E27FC236}">
                  <a16:creationId xmlns:a16="http://schemas.microsoft.com/office/drawing/2014/main" id="{150B8175-E070-3B42-A6A5-79BE2795F9A5}"/>
                </a:ext>
              </a:extLst>
            </p:cNvPr>
            <p:cNvGrpSpPr/>
            <p:nvPr/>
          </p:nvGrpSpPr>
          <p:grpSpPr>
            <a:xfrm rot="5400000">
              <a:off x="2540178" y="-419024"/>
              <a:ext cx="888528" cy="4635074"/>
              <a:chOff x="6046502" y="1367784"/>
              <a:chExt cx="298446" cy="846986"/>
            </a:xfrm>
          </p:grpSpPr>
          <p:sp>
            <p:nvSpPr>
              <p:cNvPr id="22" name="Google Shape;8698;p120">
                <a:extLst>
                  <a:ext uri="{FF2B5EF4-FFF2-40B4-BE49-F238E27FC236}">
                    <a16:creationId xmlns:a16="http://schemas.microsoft.com/office/drawing/2014/main" id="{9AAAA78B-7BA5-B649-9FAD-6E977615A807}"/>
                  </a:ext>
                </a:extLst>
              </p:cNvPr>
              <p:cNvSpPr/>
              <p:nvPr/>
            </p:nvSpPr>
            <p:spPr>
              <a:xfrm rot="16200000">
                <a:off x="5980418" y="1433868"/>
                <a:ext cx="430613" cy="298446"/>
              </a:xfrm>
              <a:custGeom>
                <a:avLst/>
                <a:gdLst/>
                <a:ahLst/>
                <a:cxnLst/>
                <a:rect l="l" t="t" r="r" b="b"/>
                <a:pathLst>
                  <a:path w="49510" h="34314" extrusionOk="0">
                    <a:moveTo>
                      <a:pt x="722" y="0"/>
                    </a:moveTo>
                    <a:cubicBezTo>
                      <a:pt x="481" y="0"/>
                      <a:pt x="241" y="0"/>
                      <a:pt x="1" y="3"/>
                    </a:cubicBezTo>
                    <a:lnTo>
                      <a:pt x="1" y="24234"/>
                    </a:lnTo>
                    <a:cubicBezTo>
                      <a:pt x="243" y="24230"/>
                      <a:pt x="428" y="24229"/>
                      <a:pt x="550" y="24229"/>
                    </a:cubicBezTo>
                    <a:cubicBezTo>
                      <a:pt x="648" y="24229"/>
                      <a:pt x="706" y="24230"/>
                      <a:pt x="722" y="24230"/>
                    </a:cubicBezTo>
                    <a:lnTo>
                      <a:pt x="729" y="24230"/>
                    </a:lnTo>
                    <a:cubicBezTo>
                      <a:pt x="773" y="24230"/>
                      <a:pt x="1173" y="24214"/>
                      <a:pt x="1871" y="24214"/>
                    </a:cubicBezTo>
                    <a:cubicBezTo>
                      <a:pt x="6340" y="24214"/>
                      <a:pt x="23046" y="24853"/>
                      <a:pt x="37171" y="34314"/>
                    </a:cubicBezTo>
                    <a:lnTo>
                      <a:pt x="49510" y="11872"/>
                    </a:lnTo>
                    <a:cubicBezTo>
                      <a:pt x="49510" y="11872"/>
                      <a:pt x="31299" y="3"/>
                      <a:pt x="72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699;p120">
                <a:extLst>
                  <a:ext uri="{FF2B5EF4-FFF2-40B4-BE49-F238E27FC236}">
                    <a16:creationId xmlns:a16="http://schemas.microsoft.com/office/drawing/2014/main" id="{CC75C60D-37A8-BD4D-9472-BA7BCBB335F2}"/>
                  </a:ext>
                </a:extLst>
              </p:cNvPr>
              <p:cNvSpPr/>
              <p:nvPr/>
            </p:nvSpPr>
            <p:spPr>
              <a:xfrm rot="16200000">
                <a:off x="5986745" y="1856568"/>
                <a:ext cx="417984" cy="298420"/>
              </a:xfrm>
              <a:custGeom>
                <a:avLst/>
                <a:gdLst/>
                <a:ahLst/>
                <a:cxnLst/>
                <a:rect l="l" t="t" r="r" b="b"/>
                <a:pathLst>
                  <a:path w="48058" h="34311" extrusionOk="0">
                    <a:moveTo>
                      <a:pt x="48058" y="0"/>
                    </a:moveTo>
                    <a:cubicBezTo>
                      <a:pt x="40706" y="47"/>
                      <a:pt x="34078" y="776"/>
                      <a:pt x="28261" y="1849"/>
                    </a:cubicBezTo>
                    <a:cubicBezTo>
                      <a:pt x="20919" y="3208"/>
                      <a:pt x="14865" y="5126"/>
                      <a:pt x="10271" y="6917"/>
                    </a:cubicBezTo>
                    <a:cubicBezTo>
                      <a:pt x="5004" y="8972"/>
                      <a:pt x="1653" y="10865"/>
                      <a:pt x="474" y="11571"/>
                    </a:cubicBezTo>
                    <a:cubicBezTo>
                      <a:pt x="462" y="11578"/>
                      <a:pt x="449" y="11585"/>
                      <a:pt x="439" y="11593"/>
                    </a:cubicBezTo>
                    <a:cubicBezTo>
                      <a:pt x="427" y="11600"/>
                      <a:pt x="417" y="11606"/>
                      <a:pt x="406" y="11613"/>
                    </a:cubicBezTo>
                    <a:cubicBezTo>
                      <a:pt x="384" y="11628"/>
                      <a:pt x="365" y="11638"/>
                      <a:pt x="344" y="11651"/>
                    </a:cubicBezTo>
                    <a:cubicBezTo>
                      <a:pt x="328" y="11661"/>
                      <a:pt x="311" y="11671"/>
                      <a:pt x="296" y="11680"/>
                    </a:cubicBezTo>
                    <a:cubicBezTo>
                      <a:pt x="285" y="11689"/>
                      <a:pt x="273" y="11696"/>
                      <a:pt x="260" y="11703"/>
                    </a:cubicBezTo>
                    <a:cubicBezTo>
                      <a:pt x="251" y="11709"/>
                      <a:pt x="242" y="11715"/>
                      <a:pt x="235" y="11719"/>
                    </a:cubicBezTo>
                    <a:cubicBezTo>
                      <a:pt x="126" y="11788"/>
                      <a:pt x="53" y="11833"/>
                      <a:pt x="20" y="11855"/>
                    </a:cubicBezTo>
                    <a:cubicBezTo>
                      <a:pt x="18" y="11856"/>
                      <a:pt x="14" y="11858"/>
                      <a:pt x="12" y="11861"/>
                    </a:cubicBezTo>
                    <a:cubicBezTo>
                      <a:pt x="4" y="11865"/>
                      <a:pt x="1" y="11869"/>
                      <a:pt x="1" y="11869"/>
                    </a:cubicBezTo>
                    <a:lnTo>
                      <a:pt x="12338" y="34311"/>
                    </a:lnTo>
                    <a:cubicBezTo>
                      <a:pt x="12429" y="34252"/>
                      <a:pt x="12518" y="34194"/>
                      <a:pt x="12608" y="34136"/>
                    </a:cubicBezTo>
                    <a:cubicBezTo>
                      <a:pt x="12655" y="34107"/>
                      <a:pt x="12700" y="34076"/>
                      <a:pt x="12747" y="34047"/>
                    </a:cubicBezTo>
                    <a:cubicBezTo>
                      <a:pt x="12789" y="34021"/>
                      <a:pt x="12830" y="33996"/>
                      <a:pt x="12869" y="33970"/>
                    </a:cubicBezTo>
                    <a:cubicBezTo>
                      <a:pt x="12927" y="33932"/>
                      <a:pt x="12986" y="33896"/>
                      <a:pt x="13045" y="33858"/>
                    </a:cubicBezTo>
                    <a:cubicBezTo>
                      <a:pt x="13124" y="33808"/>
                      <a:pt x="13204" y="33759"/>
                      <a:pt x="13283" y="33709"/>
                    </a:cubicBezTo>
                    <a:cubicBezTo>
                      <a:pt x="13363" y="33661"/>
                      <a:pt x="13441" y="33612"/>
                      <a:pt x="13521" y="33562"/>
                    </a:cubicBezTo>
                    <a:cubicBezTo>
                      <a:pt x="13601" y="33513"/>
                      <a:pt x="13679" y="33465"/>
                      <a:pt x="13759" y="33417"/>
                    </a:cubicBezTo>
                    <a:cubicBezTo>
                      <a:pt x="13842" y="33367"/>
                      <a:pt x="13922" y="33319"/>
                      <a:pt x="14003" y="33270"/>
                    </a:cubicBezTo>
                    <a:cubicBezTo>
                      <a:pt x="14082" y="33222"/>
                      <a:pt x="14159" y="33175"/>
                      <a:pt x="14238" y="33130"/>
                    </a:cubicBezTo>
                    <a:cubicBezTo>
                      <a:pt x="14318" y="33082"/>
                      <a:pt x="14398" y="33037"/>
                      <a:pt x="14478" y="32990"/>
                    </a:cubicBezTo>
                    <a:cubicBezTo>
                      <a:pt x="14558" y="32943"/>
                      <a:pt x="14638" y="32897"/>
                      <a:pt x="14718" y="32852"/>
                    </a:cubicBezTo>
                    <a:cubicBezTo>
                      <a:pt x="14798" y="32804"/>
                      <a:pt x="14879" y="32758"/>
                      <a:pt x="14959" y="32713"/>
                    </a:cubicBezTo>
                    <a:cubicBezTo>
                      <a:pt x="15120" y="32622"/>
                      <a:pt x="15280" y="32531"/>
                      <a:pt x="15444" y="32441"/>
                    </a:cubicBezTo>
                    <a:cubicBezTo>
                      <a:pt x="15521" y="32397"/>
                      <a:pt x="15598" y="32357"/>
                      <a:pt x="15674" y="32314"/>
                    </a:cubicBezTo>
                    <a:cubicBezTo>
                      <a:pt x="15698" y="32301"/>
                      <a:pt x="15723" y="32287"/>
                      <a:pt x="15746" y="32274"/>
                    </a:cubicBezTo>
                    <a:cubicBezTo>
                      <a:pt x="15888" y="32196"/>
                      <a:pt x="16029" y="32119"/>
                      <a:pt x="16172" y="32045"/>
                    </a:cubicBezTo>
                    <a:cubicBezTo>
                      <a:pt x="29547" y="24910"/>
                      <a:pt x="44618" y="24279"/>
                      <a:pt x="48058" y="24228"/>
                    </a:cubicBezTo>
                    <a:lnTo>
                      <a:pt x="48058" y="0"/>
                    </a:ln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707;p120">
              <a:extLst>
                <a:ext uri="{FF2B5EF4-FFF2-40B4-BE49-F238E27FC236}">
                  <a16:creationId xmlns:a16="http://schemas.microsoft.com/office/drawing/2014/main" id="{7019018A-F762-F340-8E22-F9C509C34A47}"/>
                </a:ext>
              </a:extLst>
            </p:cNvPr>
            <p:cNvGrpSpPr/>
            <p:nvPr/>
          </p:nvGrpSpPr>
          <p:grpSpPr>
            <a:xfrm rot="5400000">
              <a:off x="2634118" y="3265385"/>
              <a:ext cx="684948" cy="1181887"/>
              <a:chOff x="6738299" y="1684726"/>
              <a:chExt cx="230066" cy="215971"/>
            </a:xfrm>
          </p:grpSpPr>
          <p:sp>
            <p:nvSpPr>
              <p:cNvPr id="14" name="Google Shape;8708;p120">
                <a:extLst>
                  <a:ext uri="{FF2B5EF4-FFF2-40B4-BE49-F238E27FC236}">
                    <a16:creationId xmlns:a16="http://schemas.microsoft.com/office/drawing/2014/main" id="{26EEE678-9CCF-5E4A-933C-49F325F86D5C}"/>
                  </a:ext>
                </a:extLst>
              </p:cNvPr>
              <p:cNvSpPr/>
              <p:nvPr/>
            </p:nvSpPr>
            <p:spPr>
              <a:xfrm rot="16200000">
                <a:off x="6799187" y="1731518"/>
                <a:ext cx="108296" cy="230061"/>
              </a:xfrm>
              <a:custGeom>
                <a:avLst/>
                <a:gdLst/>
                <a:ahLst/>
                <a:cxnLst/>
                <a:rect l="l" t="t" r="r" b="b"/>
                <a:pathLst>
                  <a:path w="10928" h="23215" extrusionOk="0">
                    <a:moveTo>
                      <a:pt x="10928" y="0"/>
                    </a:moveTo>
                    <a:cubicBezTo>
                      <a:pt x="8679" y="38"/>
                      <a:pt x="6494" y="261"/>
                      <a:pt x="4395" y="647"/>
                    </a:cubicBezTo>
                    <a:lnTo>
                      <a:pt x="4395" y="648"/>
                    </a:lnTo>
                    <a:cubicBezTo>
                      <a:pt x="3153" y="875"/>
                      <a:pt x="1943" y="1159"/>
                      <a:pt x="769" y="1499"/>
                    </a:cubicBezTo>
                    <a:cubicBezTo>
                      <a:pt x="691" y="1522"/>
                      <a:pt x="612" y="1544"/>
                      <a:pt x="535" y="1567"/>
                    </a:cubicBezTo>
                    <a:cubicBezTo>
                      <a:pt x="501" y="1576"/>
                      <a:pt x="469" y="1588"/>
                      <a:pt x="436" y="1596"/>
                    </a:cubicBezTo>
                    <a:cubicBezTo>
                      <a:pt x="404" y="1606"/>
                      <a:pt x="370" y="1617"/>
                      <a:pt x="338" y="1625"/>
                    </a:cubicBezTo>
                    <a:cubicBezTo>
                      <a:pt x="303" y="1637"/>
                      <a:pt x="270" y="1646"/>
                      <a:pt x="238" y="1657"/>
                    </a:cubicBezTo>
                    <a:cubicBezTo>
                      <a:pt x="159" y="1681"/>
                      <a:pt x="79" y="1704"/>
                      <a:pt x="1" y="1730"/>
                    </a:cubicBezTo>
                    <a:lnTo>
                      <a:pt x="10928" y="23215"/>
                    </a:lnTo>
                    <a:lnTo>
                      <a:pt x="10928" y="0"/>
                    </a:ln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709;p120">
                <a:extLst>
                  <a:ext uri="{FF2B5EF4-FFF2-40B4-BE49-F238E27FC236}">
                    <a16:creationId xmlns:a16="http://schemas.microsoft.com/office/drawing/2014/main" id="{51850174-6423-3545-818D-337855F4C2FD}"/>
                  </a:ext>
                </a:extLst>
              </p:cNvPr>
              <p:cNvSpPr/>
              <p:nvPr/>
            </p:nvSpPr>
            <p:spPr>
              <a:xfrm rot="16200000" flipH="1">
                <a:off x="6799182" y="1623843"/>
                <a:ext cx="108296" cy="230061"/>
              </a:xfrm>
              <a:custGeom>
                <a:avLst/>
                <a:gdLst/>
                <a:ahLst/>
                <a:cxnLst/>
                <a:rect l="l" t="t" r="r" b="b"/>
                <a:pathLst>
                  <a:path w="10928" h="23215" extrusionOk="0">
                    <a:moveTo>
                      <a:pt x="10928" y="0"/>
                    </a:moveTo>
                    <a:cubicBezTo>
                      <a:pt x="8679" y="38"/>
                      <a:pt x="6494" y="261"/>
                      <a:pt x="4395" y="647"/>
                    </a:cubicBezTo>
                    <a:lnTo>
                      <a:pt x="4395" y="648"/>
                    </a:lnTo>
                    <a:cubicBezTo>
                      <a:pt x="3153" y="875"/>
                      <a:pt x="1943" y="1159"/>
                      <a:pt x="769" y="1499"/>
                    </a:cubicBezTo>
                    <a:cubicBezTo>
                      <a:pt x="691" y="1522"/>
                      <a:pt x="612" y="1544"/>
                      <a:pt x="535" y="1567"/>
                    </a:cubicBezTo>
                    <a:cubicBezTo>
                      <a:pt x="501" y="1576"/>
                      <a:pt x="469" y="1588"/>
                      <a:pt x="436" y="1596"/>
                    </a:cubicBezTo>
                    <a:cubicBezTo>
                      <a:pt x="404" y="1606"/>
                      <a:pt x="370" y="1617"/>
                      <a:pt x="338" y="1625"/>
                    </a:cubicBezTo>
                    <a:cubicBezTo>
                      <a:pt x="303" y="1637"/>
                      <a:pt x="270" y="1646"/>
                      <a:pt x="238" y="1657"/>
                    </a:cubicBezTo>
                    <a:cubicBezTo>
                      <a:pt x="159" y="1681"/>
                      <a:pt x="79" y="1704"/>
                      <a:pt x="1" y="1730"/>
                    </a:cubicBezTo>
                    <a:lnTo>
                      <a:pt x="10928" y="23215"/>
                    </a:lnTo>
                    <a:lnTo>
                      <a:pt x="10928" y="0"/>
                    </a:ln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FEBD4E-E52B-0F4D-86F2-E4981BDA4DAA}"/>
              </a:ext>
            </a:extLst>
          </p:cNvPr>
          <p:cNvSpPr txBox="1"/>
          <p:nvPr/>
        </p:nvSpPr>
        <p:spPr>
          <a:xfrm>
            <a:off x="815305" y="1655333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Lemmatizing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C57701-B0D2-0F42-97E4-C417FAD72A31}"/>
              </a:ext>
            </a:extLst>
          </p:cNvPr>
          <p:cNvSpPr txBox="1"/>
          <p:nvPr/>
        </p:nvSpPr>
        <p:spPr>
          <a:xfrm>
            <a:off x="4130874" y="1830963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Language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checking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9E79-F730-3A4F-8117-ADF0C6DDCFDB}"/>
              </a:ext>
            </a:extLst>
          </p:cNvPr>
          <p:cNvSpPr txBox="1"/>
          <p:nvPr/>
        </p:nvSpPr>
        <p:spPr>
          <a:xfrm>
            <a:off x="1153090" y="194206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HTML removal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2C240F-EE99-A744-B574-07E189CF390E}"/>
              </a:ext>
            </a:extLst>
          </p:cNvPr>
          <p:cNvSpPr txBox="1"/>
          <p:nvPr/>
        </p:nvSpPr>
        <p:spPr>
          <a:xfrm>
            <a:off x="1778037" y="1432425"/>
            <a:ext cx="14270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Handle removal </a:t>
            </a:r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(@username)</a:t>
            </a:r>
            <a:endParaRPr lang="en-US" sz="10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0B6FDF-A77E-6E48-A380-E9D789CD6482}"/>
              </a:ext>
            </a:extLst>
          </p:cNvPr>
          <p:cNvSpPr txBox="1"/>
          <p:nvPr/>
        </p:nvSpPr>
        <p:spPr>
          <a:xfrm>
            <a:off x="3253720" y="1854324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URL removal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41BA35-A0BD-474C-A211-D25AE8265CA3}"/>
              </a:ext>
            </a:extLst>
          </p:cNvPr>
          <p:cNvSpPr txBox="1"/>
          <p:nvPr/>
        </p:nvSpPr>
        <p:spPr>
          <a:xfrm>
            <a:off x="3716995" y="1463987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Lingo 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translation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E719C1-54BB-6D4C-AFF0-C3E68FF115EA}"/>
              </a:ext>
            </a:extLst>
          </p:cNvPr>
          <p:cNvSpPr txBox="1"/>
          <p:nvPr/>
        </p:nvSpPr>
        <p:spPr>
          <a:xfrm>
            <a:off x="2156675" y="1725029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Stop words 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removal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792EBF-DC9C-5748-8E64-66B743AA568E}"/>
              </a:ext>
            </a:extLst>
          </p:cNvPr>
          <p:cNvSpPr txBox="1"/>
          <p:nvPr/>
        </p:nvSpPr>
        <p:spPr>
          <a:xfrm>
            <a:off x="2838441" y="1367822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Spell </a:t>
            </a:r>
          </a:p>
          <a:p>
            <a:pPr algn="ctr"/>
            <a:r>
              <a:rPr lang="en-US" sz="10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correction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BDA5C1-4588-C84F-8F77-A7D53A4F9F43}"/>
              </a:ext>
            </a:extLst>
          </p:cNvPr>
          <p:cNvSpPr txBox="1"/>
          <p:nvPr/>
        </p:nvSpPr>
        <p:spPr>
          <a:xfrm>
            <a:off x="2483981" y="226194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13 Emotions</a:t>
            </a:r>
          </a:p>
        </p:txBody>
      </p:sp>
      <p:grpSp>
        <p:nvGrpSpPr>
          <p:cNvPr id="51" name="Google Shape;4330;p115">
            <a:extLst>
              <a:ext uri="{FF2B5EF4-FFF2-40B4-BE49-F238E27FC236}">
                <a16:creationId xmlns:a16="http://schemas.microsoft.com/office/drawing/2014/main" id="{E4872FCD-6A57-234C-A66E-9A5CF57090CB}"/>
              </a:ext>
            </a:extLst>
          </p:cNvPr>
          <p:cNvGrpSpPr/>
          <p:nvPr/>
        </p:nvGrpSpPr>
        <p:grpSpPr>
          <a:xfrm rot="5400000">
            <a:off x="3098766" y="2497279"/>
            <a:ext cx="212579" cy="224137"/>
            <a:chOff x="4854075" y="2527625"/>
            <a:chExt cx="56000" cy="59050"/>
          </a:xfrm>
          <a:solidFill>
            <a:srgbClr val="DFE3E7"/>
          </a:solidFill>
        </p:grpSpPr>
        <p:sp>
          <p:nvSpPr>
            <p:cNvPr id="52" name="Google Shape;4331;p115">
              <a:extLst>
                <a:ext uri="{FF2B5EF4-FFF2-40B4-BE49-F238E27FC236}">
                  <a16:creationId xmlns:a16="http://schemas.microsoft.com/office/drawing/2014/main" id="{BC946CBF-4234-D24A-B1F1-0D55C1FF4F6F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  <p:sp>
          <p:nvSpPr>
            <p:cNvPr id="53" name="Google Shape;4332;p115">
              <a:extLst>
                <a:ext uri="{FF2B5EF4-FFF2-40B4-BE49-F238E27FC236}">
                  <a16:creationId xmlns:a16="http://schemas.microsoft.com/office/drawing/2014/main" id="{B15056E0-8CA9-A14A-9C29-518BAF57EFF9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1716006-8C3E-FD42-A446-B22EB7AD63CA}"/>
              </a:ext>
            </a:extLst>
          </p:cNvPr>
          <p:cNvSpPr txBox="1"/>
          <p:nvPr/>
        </p:nvSpPr>
        <p:spPr>
          <a:xfrm>
            <a:off x="2454607" y="2700502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5 Emotions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F7C48C-7355-604F-AA61-D53AE05CCF7A}"/>
              </a:ext>
            </a:extLst>
          </p:cNvPr>
          <p:cNvSpPr txBox="1"/>
          <p:nvPr/>
        </p:nvSpPr>
        <p:spPr>
          <a:xfrm>
            <a:off x="1998221" y="3184536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</a:rPr>
              <a:t>XGBoost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B153AA0-88C5-BC43-A7BA-4C95BB4E8FC4}"/>
              </a:ext>
            </a:extLst>
          </p:cNvPr>
          <p:cNvSpPr txBox="1"/>
          <p:nvPr/>
        </p:nvSpPr>
        <p:spPr>
          <a:xfrm>
            <a:off x="2904637" y="3169665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Multinomial Naïve Bayes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E61FB7-2BBD-1F45-8763-3F926E8C8407}"/>
              </a:ext>
            </a:extLst>
          </p:cNvPr>
          <p:cNvSpPr txBox="1"/>
          <p:nvPr/>
        </p:nvSpPr>
        <p:spPr>
          <a:xfrm>
            <a:off x="2351819" y="3527714"/>
            <a:ext cx="16913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Logistic Regression</a:t>
            </a:r>
          </a:p>
        </p:txBody>
      </p:sp>
      <p:grpSp>
        <p:nvGrpSpPr>
          <p:cNvPr id="71" name="Google Shape;8754;p121">
            <a:extLst>
              <a:ext uri="{FF2B5EF4-FFF2-40B4-BE49-F238E27FC236}">
                <a16:creationId xmlns:a16="http://schemas.microsoft.com/office/drawing/2014/main" id="{CCD5F6D5-B834-0D4F-B6CB-6C2DC02DDE04}"/>
              </a:ext>
            </a:extLst>
          </p:cNvPr>
          <p:cNvGrpSpPr/>
          <p:nvPr/>
        </p:nvGrpSpPr>
        <p:grpSpPr>
          <a:xfrm>
            <a:off x="3102723" y="4058702"/>
            <a:ext cx="204663" cy="363007"/>
            <a:chOff x="2593102" y="2288778"/>
            <a:chExt cx="204663" cy="363007"/>
          </a:xfrm>
        </p:grpSpPr>
        <p:sp>
          <p:nvSpPr>
            <p:cNvPr id="72" name="Google Shape;8755;p121">
              <a:extLst>
                <a:ext uri="{FF2B5EF4-FFF2-40B4-BE49-F238E27FC236}">
                  <a16:creationId xmlns:a16="http://schemas.microsoft.com/office/drawing/2014/main" id="{04C91B70-C032-3E47-BA92-C8136331EF4F}"/>
                </a:ext>
              </a:extLst>
            </p:cNvPr>
            <p:cNvSpPr/>
            <p:nvPr/>
          </p:nvSpPr>
          <p:spPr>
            <a:xfrm>
              <a:off x="2753837" y="2310636"/>
              <a:ext cx="43928" cy="297431"/>
            </a:xfrm>
            <a:custGeom>
              <a:avLst/>
              <a:gdLst/>
              <a:ahLst/>
              <a:cxnLst/>
              <a:rect l="l" t="t" r="r" b="b"/>
              <a:pathLst>
                <a:path w="1672" h="11321" extrusionOk="0">
                  <a:moveTo>
                    <a:pt x="0" y="0"/>
                  </a:moveTo>
                  <a:lnTo>
                    <a:pt x="0" y="11320"/>
                  </a:lnTo>
                  <a:lnTo>
                    <a:pt x="1672" y="10481"/>
                  </a:lnTo>
                  <a:lnTo>
                    <a:pt x="1672" y="8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6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756;p121">
              <a:extLst>
                <a:ext uri="{FF2B5EF4-FFF2-40B4-BE49-F238E27FC236}">
                  <a16:creationId xmlns:a16="http://schemas.microsoft.com/office/drawing/2014/main" id="{3531E11D-8CBA-FA46-9F41-4249F4786DC0}"/>
                </a:ext>
              </a:extLst>
            </p:cNvPr>
            <p:cNvSpPr/>
            <p:nvPr/>
          </p:nvSpPr>
          <p:spPr>
            <a:xfrm>
              <a:off x="2593102" y="2310636"/>
              <a:ext cx="182620" cy="297431"/>
            </a:xfrm>
            <a:custGeom>
              <a:avLst/>
              <a:gdLst/>
              <a:ahLst/>
              <a:cxnLst/>
              <a:rect l="l" t="t" r="r" b="b"/>
              <a:pathLst>
                <a:path w="6951" h="11321" extrusionOk="0">
                  <a:moveTo>
                    <a:pt x="6951" y="0"/>
                  </a:moveTo>
                  <a:lnTo>
                    <a:pt x="1" y="833"/>
                  </a:lnTo>
                  <a:lnTo>
                    <a:pt x="1" y="10481"/>
                  </a:lnTo>
                  <a:lnTo>
                    <a:pt x="6951" y="11320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BF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57;p121">
              <a:extLst>
                <a:ext uri="{FF2B5EF4-FFF2-40B4-BE49-F238E27FC236}">
                  <a16:creationId xmlns:a16="http://schemas.microsoft.com/office/drawing/2014/main" id="{145FBBBE-8A91-BD4F-BE28-4C201BC4F42A}"/>
                </a:ext>
              </a:extLst>
            </p:cNvPr>
            <p:cNvSpPr/>
            <p:nvPr/>
          </p:nvSpPr>
          <p:spPr>
            <a:xfrm>
              <a:off x="2753837" y="2585972"/>
              <a:ext cx="43928" cy="65813"/>
            </a:xfrm>
            <a:custGeom>
              <a:avLst/>
              <a:gdLst/>
              <a:ahLst/>
              <a:cxnLst/>
              <a:rect l="l" t="t" r="r" b="b"/>
              <a:pathLst>
                <a:path w="1672" h="2505" extrusionOk="0">
                  <a:moveTo>
                    <a:pt x="833" y="1"/>
                  </a:moveTo>
                  <a:lnTo>
                    <a:pt x="0" y="2505"/>
                  </a:lnTo>
                  <a:lnTo>
                    <a:pt x="833" y="2505"/>
                  </a:lnTo>
                  <a:cubicBezTo>
                    <a:pt x="1297" y="2505"/>
                    <a:pt x="1665" y="2130"/>
                    <a:pt x="1672" y="1673"/>
                  </a:cubicBezTo>
                  <a:lnTo>
                    <a:pt x="1672" y="1"/>
                  </a:ln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758;p121">
              <a:extLst>
                <a:ext uri="{FF2B5EF4-FFF2-40B4-BE49-F238E27FC236}">
                  <a16:creationId xmlns:a16="http://schemas.microsoft.com/office/drawing/2014/main" id="{5C5347BE-04B9-F840-923E-4B58A9A2A451}"/>
                </a:ext>
              </a:extLst>
            </p:cNvPr>
            <p:cNvSpPr/>
            <p:nvPr/>
          </p:nvSpPr>
          <p:spPr>
            <a:xfrm>
              <a:off x="2753837" y="2288778"/>
              <a:ext cx="43928" cy="43744"/>
            </a:xfrm>
            <a:custGeom>
              <a:avLst/>
              <a:gdLst/>
              <a:ahLst/>
              <a:cxnLst/>
              <a:rect l="l" t="t" r="r" b="b"/>
              <a:pathLst>
                <a:path w="1672" h="1665" extrusionOk="0">
                  <a:moveTo>
                    <a:pt x="0" y="0"/>
                  </a:moveTo>
                  <a:lnTo>
                    <a:pt x="833" y="1665"/>
                  </a:lnTo>
                  <a:lnTo>
                    <a:pt x="1672" y="1665"/>
                  </a:lnTo>
                  <a:lnTo>
                    <a:pt x="1672" y="832"/>
                  </a:lnTo>
                  <a:cubicBezTo>
                    <a:pt x="1665" y="375"/>
                    <a:pt x="1297" y="0"/>
                    <a:pt x="833" y="0"/>
                  </a:cubicBezTo>
                  <a:close/>
                </a:path>
              </a:pathLst>
            </a:custGeom>
            <a:solidFill>
              <a:srgbClr val="6F7F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759;p121">
              <a:extLst>
                <a:ext uri="{FF2B5EF4-FFF2-40B4-BE49-F238E27FC236}">
                  <a16:creationId xmlns:a16="http://schemas.microsoft.com/office/drawing/2014/main" id="{78352412-E340-414F-B5B4-A444EF65EC0C}"/>
                </a:ext>
              </a:extLst>
            </p:cNvPr>
            <p:cNvSpPr/>
            <p:nvPr/>
          </p:nvSpPr>
          <p:spPr>
            <a:xfrm>
              <a:off x="2593102" y="2585972"/>
              <a:ext cx="182620" cy="65813"/>
            </a:xfrm>
            <a:custGeom>
              <a:avLst/>
              <a:gdLst/>
              <a:ahLst/>
              <a:cxnLst/>
              <a:rect l="l" t="t" r="r" b="b"/>
              <a:pathLst>
                <a:path w="6951" h="2505" extrusionOk="0">
                  <a:moveTo>
                    <a:pt x="1" y="1"/>
                  </a:moveTo>
                  <a:lnTo>
                    <a:pt x="1" y="1673"/>
                  </a:lnTo>
                  <a:cubicBezTo>
                    <a:pt x="8" y="2130"/>
                    <a:pt x="375" y="2505"/>
                    <a:pt x="840" y="2505"/>
                  </a:cubicBezTo>
                  <a:lnTo>
                    <a:pt x="6118" y="2505"/>
                  </a:lnTo>
                  <a:cubicBezTo>
                    <a:pt x="6576" y="2505"/>
                    <a:pt x="6951" y="2130"/>
                    <a:pt x="6951" y="1673"/>
                  </a:cubicBezTo>
                  <a:lnTo>
                    <a:pt x="6951" y="1"/>
                  </a:ln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760;p121">
              <a:extLst>
                <a:ext uri="{FF2B5EF4-FFF2-40B4-BE49-F238E27FC236}">
                  <a16:creationId xmlns:a16="http://schemas.microsoft.com/office/drawing/2014/main" id="{E104C2EB-9547-6E44-B779-B0809B9A85CB}"/>
                </a:ext>
              </a:extLst>
            </p:cNvPr>
            <p:cNvSpPr/>
            <p:nvPr/>
          </p:nvSpPr>
          <p:spPr>
            <a:xfrm>
              <a:off x="2593102" y="2288778"/>
              <a:ext cx="182620" cy="43744"/>
            </a:xfrm>
            <a:custGeom>
              <a:avLst/>
              <a:gdLst/>
              <a:ahLst/>
              <a:cxnLst/>
              <a:rect l="l" t="t" r="r" b="b"/>
              <a:pathLst>
                <a:path w="6951" h="1665" extrusionOk="0">
                  <a:moveTo>
                    <a:pt x="840" y="0"/>
                  </a:moveTo>
                  <a:cubicBezTo>
                    <a:pt x="375" y="0"/>
                    <a:pt x="8" y="375"/>
                    <a:pt x="1" y="832"/>
                  </a:cubicBezTo>
                  <a:lnTo>
                    <a:pt x="1" y="1665"/>
                  </a:lnTo>
                  <a:lnTo>
                    <a:pt x="6951" y="1665"/>
                  </a:lnTo>
                  <a:lnTo>
                    <a:pt x="6951" y="832"/>
                  </a:lnTo>
                  <a:cubicBezTo>
                    <a:pt x="6951" y="375"/>
                    <a:pt x="6576" y="0"/>
                    <a:pt x="6118" y="0"/>
                  </a:cubicBezTo>
                  <a:close/>
                </a:path>
              </a:pathLst>
            </a:custGeom>
            <a:solidFill>
              <a:srgbClr val="A1B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761;p121">
              <a:extLst>
                <a:ext uri="{FF2B5EF4-FFF2-40B4-BE49-F238E27FC236}">
                  <a16:creationId xmlns:a16="http://schemas.microsoft.com/office/drawing/2014/main" id="{669540FF-0505-F04F-BBA7-654638081D27}"/>
                </a:ext>
              </a:extLst>
            </p:cNvPr>
            <p:cNvSpPr/>
            <p:nvPr/>
          </p:nvSpPr>
          <p:spPr>
            <a:xfrm>
              <a:off x="2688050" y="2305172"/>
              <a:ext cx="36650" cy="10956"/>
            </a:xfrm>
            <a:custGeom>
              <a:avLst/>
              <a:gdLst/>
              <a:ahLst/>
              <a:cxnLst/>
              <a:rect l="l" t="t" r="r" b="b"/>
              <a:pathLst>
                <a:path w="1395" h="417" extrusionOk="0">
                  <a:moveTo>
                    <a:pt x="285" y="0"/>
                  </a:moveTo>
                  <a:cubicBezTo>
                    <a:pt x="0" y="0"/>
                    <a:pt x="0" y="416"/>
                    <a:pt x="285" y="416"/>
                  </a:cubicBezTo>
                  <a:lnTo>
                    <a:pt x="1117" y="416"/>
                  </a:lnTo>
                  <a:cubicBezTo>
                    <a:pt x="1395" y="416"/>
                    <a:pt x="1395" y="0"/>
                    <a:pt x="11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762;p121">
              <a:extLst>
                <a:ext uri="{FF2B5EF4-FFF2-40B4-BE49-F238E27FC236}">
                  <a16:creationId xmlns:a16="http://schemas.microsoft.com/office/drawing/2014/main" id="{63DB38DC-71A0-D74F-8C55-9B1A5350D8AA}"/>
                </a:ext>
              </a:extLst>
            </p:cNvPr>
            <p:cNvSpPr/>
            <p:nvPr/>
          </p:nvSpPr>
          <p:spPr>
            <a:xfrm>
              <a:off x="2684399" y="2607857"/>
              <a:ext cx="22069" cy="220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24" y="0"/>
                  </a:moveTo>
                  <a:cubicBezTo>
                    <a:pt x="188" y="0"/>
                    <a:pt x="1" y="188"/>
                    <a:pt x="1" y="423"/>
                  </a:cubicBezTo>
                  <a:cubicBezTo>
                    <a:pt x="1" y="652"/>
                    <a:pt x="188" y="840"/>
                    <a:pt x="424" y="840"/>
                  </a:cubicBezTo>
                  <a:cubicBezTo>
                    <a:pt x="653" y="840"/>
                    <a:pt x="840" y="652"/>
                    <a:pt x="840" y="423"/>
                  </a:cubicBezTo>
                  <a:cubicBezTo>
                    <a:pt x="840" y="188"/>
                    <a:pt x="653" y="0"/>
                    <a:pt x="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763;p121">
              <a:extLst>
                <a:ext uri="{FF2B5EF4-FFF2-40B4-BE49-F238E27FC236}">
                  <a16:creationId xmlns:a16="http://schemas.microsoft.com/office/drawing/2014/main" id="{68CA1985-D748-734C-A3A8-8F9584F93351}"/>
                </a:ext>
              </a:extLst>
            </p:cNvPr>
            <p:cNvSpPr/>
            <p:nvPr/>
          </p:nvSpPr>
          <p:spPr>
            <a:xfrm>
              <a:off x="2668004" y="2305172"/>
              <a:ext cx="10956" cy="10956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8" y="0"/>
                  </a:moveTo>
                  <a:cubicBezTo>
                    <a:pt x="97" y="0"/>
                    <a:pt x="0" y="97"/>
                    <a:pt x="0" y="208"/>
                  </a:cubicBezTo>
                  <a:cubicBezTo>
                    <a:pt x="0" y="326"/>
                    <a:pt x="97" y="416"/>
                    <a:pt x="208" y="416"/>
                  </a:cubicBezTo>
                  <a:cubicBezTo>
                    <a:pt x="326" y="416"/>
                    <a:pt x="417" y="326"/>
                    <a:pt x="417" y="208"/>
                  </a:cubicBezTo>
                  <a:cubicBezTo>
                    <a:pt x="417" y="97"/>
                    <a:pt x="326" y="0"/>
                    <a:pt x="208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9168;p121">
            <a:extLst>
              <a:ext uri="{FF2B5EF4-FFF2-40B4-BE49-F238E27FC236}">
                <a16:creationId xmlns:a16="http://schemas.microsoft.com/office/drawing/2014/main" id="{6F0A6717-91C7-9942-9209-005CC4C7B856}"/>
              </a:ext>
            </a:extLst>
          </p:cNvPr>
          <p:cNvGrpSpPr/>
          <p:nvPr/>
        </p:nvGrpSpPr>
        <p:grpSpPr>
          <a:xfrm>
            <a:off x="3996609" y="4191798"/>
            <a:ext cx="395296" cy="371966"/>
            <a:chOff x="1359398" y="3682271"/>
            <a:chExt cx="395296" cy="371966"/>
          </a:xfrm>
        </p:grpSpPr>
        <p:sp>
          <p:nvSpPr>
            <p:cNvPr id="82" name="Google Shape;9169;p121">
              <a:extLst>
                <a:ext uri="{FF2B5EF4-FFF2-40B4-BE49-F238E27FC236}">
                  <a16:creationId xmlns:a16="http://schemas.microsoft.com/office/drawing/2014/main" id="{992D5795-FCE7-FD40-A6FD-7C8FABFB4BA9}"/>
                </a:ext>
              </a:extLst>
            </p:cNvPr>
            <p:cNvSpPr/>
            <p:nvPr/>
          </p:nvSpPr>
          <p:spPr>
            <a:xfrm>
              <a:off x="1382911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70" y="1"/>
                    <a:pt x="0" y="3171"/>
                    <a:pt x="0" y="7083"/>
                  </a:cubicBezTo>
                  <a:cubicBezTo>
                    <a:pt x="0" y="10988"/>
                    <a:pt x="3170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9170;p121">
              <a:extLst>
                <a:ext uri="{FF2B5EF4-FFF2-40B4-BE49-F238E27FC236}">
                  <a16:creationId xmlns:a16="http://schemas.microsoft.com/office/drawing/2014/main" id="{1FBD9F69-D1A6-F249-A11A-CE1101A56E26}"/>
                </a:ext>
              </a:extLst>
            </p:cNvPr>
            <p:cNvSpPr/>
            <p:nvPr/>
          </p:nvSpPr>
          <p:spPr>
            <a:xfrm>
              <a:off x="1498090" y="3920668"/>
              <a:ext cx="141241" cy="39172"/>
            </a:xfrm>
            <a:custGeom>
              <a:avLst/>
              <a:gdLst/>
              <a:ahLst/>
              <a:cxnLst/>
              <a:rect l="l" t="t" r="r" b="b"/>
              <a:pathLst>
                <a:path w="5376" h="1491" extrusionOk="0">
                  <a:moveTo>
                    <a:pt x="408" y="0"/>
                  </a:moveTo>
                  <a:cubicBezTo>
                    <a:pt x="190" y="0"/>
                    <a:pt x="1" y="270"/>
                    <a:pt x="194" y="485"/>
                  </a:cubicBezTo>
                  <a:cubicBezTo>
                    <a:pt x="777" y="1109"/>
                    <a:pt x="1706" y="1491"/>
                    <a:pt x="2691" y="1491"/>
                  </a:cubicBezTo>
                  <a:cubicBezTo>
                    <a:pt x="3676" y="1491"/>
                    <a:pt x="4606" y="1109"/>
                    <a:pt x="5181" y="485"/>
                  </a:cubicBezTo>
                  <a:cubicBezTo>
                    <a:pt x="5375" y="270"/>
                    <a:pt x="5181" y="0"/>
                    <a:pt x="4964" y="0"/>
                  </a:cubicBezTo>
                  <a:cubicBezTo>
                    <a:pt x="4894" y="0"/>
                    <a:pt x="4821" y="29"/>
                    <a:pt x="4758" y="97"/>
                  </a:cubicBezTo>
                  <a:cubicBezTo>
                    <a:pt x="4287" y="610"/>
                    <a:pt x="3510" y="915"/>
                    <a:pt x="2684" y="915"/>
                  </a:cubicBezTo>
                  <a:cubicBezTo>
                    <a:pt x="1859" y="915"/>
                    <a:pt x="1089" y="610"/>
                    <a:pt x="617" y="97"/>
                  </a:cubicBezTo>
                  <a:cubicBezTo>
                    <a:pt x="553" y="29"/>
                    <a:pt x="479" y="0"/>
                    <a:pt x="408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9171;p121">
              <a:extLst>
                <a:ext uri="{FF2B5EF4-FFF2-40B4-BE49-F238E27FC236}">
                  <a16:creationId xmlns:a16="http://schemas.microsoft.com/office/drawing/2014/main" id="{221AB554-53E1-F64D-9C7A-A1EE0F6CDD19}"/>
                </a:ext>
              </a:extLst>
            </p:cNvPr>
            <p:cNvSpPr/>
            <p:nvPr/>
          </p:nvSpPr>
          <p:spPr>
            <a:xfrm>
              <a:off x="1490786" y="3826428"/>
              <a:ext cx="30108" cy="41931"/>
            </a:xfrm>
            <a:custGeom>
              <a:avLst/>
              <a:gdLst/>
              <a:ahLst/>
              <a:cxnLst/>
              <a:rect l="l" t="t" r="r" b="b"/>
              <a:pathLst>
                <a:path w="1146" h="1596" extrusionOk="0">
                  <a:moveTo>
                    <a:pt x="557" y="0"/>
                  </a:moveTo>
                  <a:cubicBezTo>
                    <a:pt x="251" y="0"/>
                    <a:pt x="1" y="254"/>
                    <a:pt x="1" y="569"/>
                  </a:cubicBezTo>
                  <a:lnTo>
                    <a:pt x="1" y="1020"/>
                  </a:lnTo>
                  <a:cubicBezTo>
                    <a:pt x="1" y="1339"/>
                    <a:pt x="257" y="1596"/>
                    <a:pt x="569" y="1596"/>
                  </a:cubicBezTo>
                  <a:cubicBezTo>
                    <a:pt x="888" y="1596"/>
                    <a:pt x="1145" y="1339"/>
                    <a:pt x="1145" y="1027"/>
                  </a:cubicBezTo>
                  <a:lnTo>
                    <a:pt x="1145" y="569"/>
                  </a:lnTo>
                  <a:cubicBezTo>
                    <a:pt x="1145" y="250"/>
                    <a:pt x="888" y="0"/>
                    <a:pt x="569" y="0"/>
                  </a:cubicBezTo>
                  <a:cubicBezTo>
                    <a:pt x="565" y="0"/>
                    <a:pt x="561" y="0"/>
                    <a:pt x="557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172;p121">
              <a:extLst>
                <a:ext uri="{FF2B5EF4-FFF2-40B4-BE49-F238E27FC236}">
                  <a16:creationId xmlns:a16="http://schemas.microsoft.com/office/drawing/2014/main" id="{B9616764-68C5-C34E-A6E2-2585F09B6BF3}"/>
                </a:ext>
              </a:extLst>
            </p:cNvPr>
            <p:cNvSpPr/>
            <p:nvPr/>
          </p:nvSpPr>
          <p:spPr>
            <a:xfrm>
              <a:off x="1502819" y="3826349"/>
              <a:ext cx="18075" cy="29951"/>
            </a:xfrm>
            <a:custGeom>
              <a:avLst/>
              <a:gdLst/>
              <a:ahLst/>
              <a:cxnLst/>
              <a:rect l="l" t="t" r="r" b="b"/>
              <a:pathLst>
                <a:path w="688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173;p121">
              <a:extLst>
                <a:ext uri="{FF2B5EF4-FFF2-40B4-BE49-F238E27FC236}">
                  <a16:creationId xmlns:a16="http://schemas.microsoft.com/office/drawing/2014/main" id="{69A188F3-07E1-5F45-96A5-09E4E8F8076A}"/>
                </a:ext>
              </a:extLst>
            </p:cNvPr>
            <p:cNvSpPr/>
            <p:nvPr/>
          </p:nvSpPr>
          <p:spPr>
            <a:xfrm>
              <a:off x="1616710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76" y="1"/>
                  </a:moveTo>
                  <a:cubicBezTo>
                    <a:pt x="257" y="1"/>
                    <a:pt x="1" y="257"/>
                    <a:pt x="1" y="576"/>
                  </a:cubicBezTo>
                  <a:lnTo>
                    <a:pt x="1" y="1027"/>
                  </a:lnTo>
                  <a:cubicBezTo>
                    <a:pt x="1" y="1346"/>
                    <a:pt x="257" y="1603"/>
                    <a:pt x="576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76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174;p121">
              <a:extLst>
                <a:ext uri="{FF2B5EF4-FFF2-40B4-BE49-F238E27FC236}">
                  <a16:creationId xmlns:a16="http://schemas.microsoft.com/office/drawing/2014/main" id="{C4858749-67AA-7C46-A7F8-4D08F204236C}"/>
                </a:ext>
              </a:extLst>
            </p:cNvPr>
            <p:cNvSpPr/>
            <p:nvPr/>
          </p:nvSpPr>
          <p:spPr>
            <a:xfrm>
              <a:off x="1628743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82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8" y="3"/>
                  </a:cubicBezTo>
                  <a:cubicBezTo>
                    <a:pt x="106" y="1"/>
                    <a:pt x="94" y="1"/>
                    <a:pt x="82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175;p121">
              <a:extLst>
                <a:ext uri="{FF2B5EF4-FFF2-40B4-BE49-F238E27FC236}">
                  <a16:creationId xmlns:a16="http://schemas.microsoft.com/office/drawing/2014/main" id="{A1A81820-8309-1547-BB6B-51FAD42BD105}"/>
                </a:ext>
              </a:extLst>
            </p:cNvPr>
            <p:cNvSpPr/>
            <p:nvPr/>
          </p:nvSpPr>
          <p:spPr>
            <a:xfrm>
              <a:off x="1359398" y="3724018"/>
              <a:ext cx="353733" cy="330114"/>
            </a:xfrm>
            <a:custGeom>
              <a:avLst/>
              <a:gdLst/>
              <a:ahLst/>
              <a:cxnLst/>
              <a:rect l="l" t="t" r="r" b="b"/>
              <a:pathLst>
                <a:path w="13464" h="12565" extrusionOk="0">
                  <a:moveTo>
                    <a:pt x="3510" y="0"/>
                  </a:moveTo>
                  <a:cubicBezTo>
                    <a:pt x="250" y="2650"/>
                    <a:pt x="1" y="7526"/>
                    <a:pt x="2969" y="10495"/>
                  </a:cubicBezTo>
                  <a:cubicBezTo>
                    <a:pt x="4356" y="11882"/>
                    <a:pt x="6164" y="12564"/>
                    <a:pt x="7967" y="12564"/>
                  </a:cubicBezTo>
                  <a:cubicBezTo>
                    <a:pt x="10014" y="12564"/>
                    <a:pt x="12055" y="11684"/>
                    <a:pt x="13464" y="9954"/>
                  </a:cubicBezTo>
                  <a:lnTo>
                    <a:pt x="13464" y="9954"/>
                  </a:lnTo>
                  <a:cubicBezTo>
                    <a:pt x="12201" y="10980"/>
                    <a:pt x="10627" y="11542"/>
                    <a:pt x="8997" y="11542"/>
                  </a:cubicBezTo>
                  <a:cubicBezTo>
                    <a:pt x="6271" y="11542"/>
                    <a:pt x="3781" y="9968"/>
                    <a:pt x="2609" y="7505"/>
                  </a:cubicBezTo>
                  <a:cubicBezTo>
                    <a:pt x="1436" y="5036"/>
                    <a:pt x="1783" y="2116"/>
                    <a:pt x="3510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9176;p121">
            <a:extLst>
              <a:ext uri="{FF2B5EF4-FFF2-40B4-BE49-F238E27FC236}">
                <a16:creationId xmlns:a16="http://schemas.microsoft.com/office/drawing/2014/main" id="{8EBFCD26-BFCC-A942-9AEA-3088F1ADE34D}"/>
              </a:ext>
            </a:extLst>
          </p:cNvPr>
          <p:cNvGrpSpPr/>
          <p:nvPr/>
        </p:nvGrpSpPr>
        <p:grpSpPr>
          <a:xfrm>
            <a:off x="4545310" y="4191798"/>
            <a:ext cx="395296" cy="371966"/>
            <a:chOff x="1908099" y="3682271"/>
            <a:chExt cx="395296" cy="371966"/>
          </a:xfrm>
        </p:grpSpPr>
        <p:sp>
          <p:nvSpPr>
            <p:cNvPr id="90" name="Google Shape;9177;p121">
              <a:extLst>
                <a:ext uri="{FF2B5EF4-FFF2-40B4-BE49-F238E27FC236}">
                  <a16:creationId xmlns:a16="http://schemas.microsoft.com/office/drawing/2014/main" id="{410E0E8F-27B6-AE49-BA9B-0575BE5141CF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78;p121">
              <a:extLst>
                <a:ext uri="{FF2B5EF4-FFF2-40B4-BE49-F238E27FC236}">
                  <a16:creationId xmlns:a16="http://schemas.microsoft.com/office/drawing/2014/main" id="{4FC9443A-89BC-0B42-A51C-C68705ED0593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179;p121">
              <a:extLst>
                <a:ext uri="{FF2B5EF4-FFF2-40B4-BE49-F238E27FC236}">
                  <a16:creationId xmlns:a16="http://schemas.microsoft.com/office/drawing/2014/main" id="{2084626F-23F5-7A48-8ED3-D1EC2576AC79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180;p121">
              <a:extLst>
                <a:ext uri="{FF2B5EF4-FFF2-40B4-BE49-F238E27FC236}">
                  <a16:creationId xmlns:a16="http://schemas.microsoft.com/office/drawing/2014/main" id="{91678D92-6B2C-CE45-89A2-D7DB5B422795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181;p121">
              <a:extLst>
                <a:ext uri="{FF2B5EF4-FFF2-40B4-BE49-F238E27FC236}">
                  <a16:creationId xmlns:a16="http://schemas.microsoft.com/office/drawing/2014/main" id="{1098433F-E4AF-E34F-8751-02D60740D669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182;p121">
              <a:extLst>
                <a:ext uri="{FF2B5EF4-FFF2-40B4-BE49-F238E27FC236}">
                  <a16:creationId xmlns:a16="http://schemas.microsoft.com/office/drawing/2014/main" id="{85CF37A1-10B0-A048-B1B8-B00C1A4F5689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183;p121">
              <a:extLst>
                <a:ext uri="{FF2B5EF4-FFF2-40B4-BE49-F238E27FC236}">
                  <a16:creationId xmlns:a16="http://schemas.microsoft.com/office/drawing/2014/main" id="{31D72EFC-79A6-434C-8E2E-169B0A44D88E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184;p121">
            <a:extLst>
              <a:ext uri="{FF2B5EF4-FFF2-40B4-BE49-F238E27FC236}">
                <a16:creationId xmlns:a16="http://schemas.microsoft.com/office/drawing/2014/main" id="{8D8BA4EE-5B91-9A43-9EF6-2B7FDF0B5BF3}"/>
              </a:ext>
            </a:extLst>
          </p:cNvPr>
          <p:cNvGrpSpPr/>
          <p:nvPr/>
        </p:nvGrpSpPr>
        <p:grpSpPr>
          <a:xfrm>
            <a:off x="5094011" y="4191798"/>
            <a:ext cx="395270" cy="371966"/>
            <a:chOff x="2456800" y="3682271"/>
            <a:chExt cx="395270" cy="371966"/>
          </a:xfrm>
        </p:grpSpPr>
        <p:sp>
          <p:nvSpPr>
            <p:cNvPr id="98" name="Google Shape;9185;p121">
              <a:extLst>
                <a:ext uri="{FF2B5EF4-FFF2-40B4-BE49-F238E27FC236}">
                  <a16:creationId xmlns:a16="http://schemas.microsoft.com/office/drawing/2014/main" id="{DBA26521-24E3-A348-B75F-604D8A231576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186;p121">
              <a:extLst>
                <a:ext uri="{FF2B5EF4-FFF2-40B4-BE49-F238E27FC236}">
                  <a16:creationId xmlns:a16="http://schemas.microsoft.com/office/drawing/2014/main" id="{DE72B8AF-5957-B54C-9F5D-387276170DFD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187;p121">
              <a:extLst>
                <a:ext uri="{FF2B5EF4-FFF2-40B4-BE49-F238E27FC236}">
                  <a16:creationId xmlns:a16="http://schemas.microsoft.com/office/drawing/2014/main" id="{A1364FBD-7201-B34B-A946-2110100B10CF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188;p121">
              <a:extLst>
                <a:ext uri="{FF2B5EF4-FFF2-40B4-BE49-F238E27FC236}">
                  <a16:creationId xmlns:a16="http://schemas.microsoft.com/office/drawing/2014/main" id="{19AA017C-9F1C-084B-8AB4-A5E56706AB9A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189;p121">
              <a:extLst>
                <a:ext uri="{FF2B5EF4-FFF2-40B4-BE49-F238E27FC236}">
                  <a16:creationId xmlns:a16="http://schemas.microsoft.com/office/drawing/2014/main" id="{815184AA-27AD-C947-8B92-86D515A980CE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190;p121">
              <a:extLst>
                <a:ext uri="{FF2B5EF4-FFF2-40B4-BE49-F238E27FC236}">
                  <a16:creationId xmlns:a16="http://schemas.microsoft.com/office/drawing/2014/main" id="{35D74B62-F5DC-644E-8AB9-DA375D49CC7E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191;p121">
              <a:extLst>
                <a:ext uri="{FF2B5EF4-FFF2-40B4-BE49-F238E27FC236}">
                  <a16:creationId xmlns:a16="http://schemas.microsoft.com/office/drawing/2014/main" id="{5A3299D7-228A-3242-A95C-EB2238EF495C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192;p121">
              <a:extLst>
                <a:ext uri="{FF2B5EF4-FFF2-40B4-BE49-F238E27FC236}">
                  <a16:creationId xmlns:a16="http://schemas.microsoft.com/office/drawing/2014/main" id="{F6D5C5BA-6FD4-5543-9D7E-05AFB094E098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193;p121">
              <a:extLst>
                <a:ext uri="{FF2B5EF4-FFF2-40B4-BE49-F238E27FC236}">
                  <a16:creationId xmlns:a16="http://schemas.microsoft.com/office/drawing/2014/main" id="{C518BD7D-C6B1-1B4E-9A9A-50DBCAA632E7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9176;p121">
            <a:extLst>
              <a:ext uri="{FF2B5EF4-FFF2-40B4-BE49-F238E27FC236}">
                <a16:creationId xmlns:a16="http://schemas.microsoft.com/office/drawing/2014/main" id="{BCA5FDAD-B427-7E49-A54D-42BEA569BFEB}"/>
              </a:ext>
            </a:extLst>
          </p:cNvPr>
          <p:cNvGrpSpPr/>
          <p:nvPr/>
        </p:nvGrpSpPr>
        <p:grpSpPr>
          <a:xfrm>
            <a:off x="5615416" y="4197838"/>
            <a:ext cx="395296" cy="371966"/>
            <a:chOff x="1908099" y="3682271"/>
            <a:chExt cx="395296" cy="371966"/>
          </a:xfrm>
        </p:grpSpPr>
        <p:sp>
          <p:nvSpPr>
            <p:cNvPr id="108" name="Google Shape;9177;p121">
              <a:extLst>
                <a:ext uri="{FF2B5EF4-FFF2-40B4-BE49-F238E27FC236}">
                  <a16:creationId xmlns:a16="http://schemas.microsoft.com/office/drawing/2014/main" id="{BEC4ABFD-F70E-A547-9874-B8EB047BA439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9178;p121">
              <a:extLst>
                <a:ext uri="{FF2B5EF4-FFF2-40B4-BE49-F238E27FC236}">
                  <a16:creationId xmlns:a16="http://schemas.microsoft.com/office/drawing/2014/main" id="{32217D36-D2AD-824A-A1B7-64A75E6B3EA6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179;p121">
              <a:extLst>
                <a:ext uri="{FF2B5EF4-FFF2-40B4-BE49-F238E27FC236}">
                  <a16:creationId xmlns:a16="http://schemas.microsoft.com/office/drawing/2014/main" id="{A7095556-29E4-5A45-8B4B-6B85EFFCA954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9180;p121">
              <a:extLst>
                <a:ext uri="{FF2B5EF4-FFF2-40B4-BE49-F238E27FC236}">
                  <a16:creationId xmlns:a16="http://schemas.microsoft.com/office/drawing/2014/main" id="{4C599E93-A2AD-1B4C-8305-36B46A50AF90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181;p121">
              <a:extLst>
                <a:ext uri="{FF2B5EF4-FFF2-40B4-BE49-F238E27FC236}">
                  <a16:creationId xmlns:a16="http://schemas.microsoft.com/office/drawing/2014/main" id="{FBCCB81E-126B-4A41-828B-59C7FCDE2CF9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183;p121">
              <a:extLst>
                <a:ext uri="{FF2B5EF4-FFF2-40B4-BE49-F238E27FC236}">
                  <a16:creationId xmlns:a16="http://schemas.microsoft.com/office/drawing/2014/main" id="{B359E173-E737-7A4A-BFD4-E53C09531D33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9176;p121">
            <a:extLst>
              <a:ext uri="{FF2B5EF4-FFF2-40B4-BE49-F238E27FC236}">
                <a16:creationId xmlns:a16="http://schemas.microsoft.com/office/drawing/2014/main" id="{132C1E58-868A-9541-B2EA-E9F303EA1CD1}"/>
              </a:ext>
            </a:extLst>
          </p:cNvPr>
          <p:cNvGrpSpPr/>
          <p:nvPr/>
        </p:nvGrpSpPr>
        <p:grpSpPr>
          <a:xfrm>
            <a:off x="6163666" y="4185884"/>
            <a:ext cx="395296" cy="371966"/>
            <a:chOff x="1908099" y="3682271"/>
            <a:chExt cx="395296" cy="371966"/>
          </a:xfrm>
        </p:grpSpPr>
        <p:sp>
          <p:nvSpPr>
            <p:cNvPr id="116" name="Google Shape;9177;p121">
              <a:extLst>
                <a:ext uri="{FF2B5EF4-FFF2-40B4-BE49-F238E27FC236}">
                  <a16:creationId xmlns:a16="http://schemas.microsoft.com/office/drawing/2014/main" id="{2B609E9C-DB30-C146-B86E-A7E6024E3187}"/>
                </a:ext>
              </a:extLst>
            </p:cNvPr>
            <p:cNvSpPr/>
            <p:nvPr/>
          </p:nvSpPr>
          <p:spPr>
            <a:xfrm>
              <a:off x="1931613" y="3682271"/>
              <a:ext cx="371782" cy="371966"/>
            </a:xfrm>
            <a:custGeom>
              <a:avLst/>
              <a:gdLst/>
              <a:ahLst/>
              <a:cxnLst/>
              <a:rect l="l" t="t" r="r" b="b"/>
              <a:pathLst>
                <a:path w="14151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rgbClr val="C5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178;p121">
              <a:extLst>
                <a:ext uri="{FF2B5EF4-FFF2-40B4-BE49-F238E27FC236}">
                  <a16:creationId xmlns:a16="http://schemas.microsoft.com/office/drawing/2014/main" id="{71597BA7-BCD2-2546-952E-DD616150EC55}"/>
                </a:ext>
              </a:extLst>
            </p:cNvPr>
            <p:cNvSpPr/>
            <p:nvPr/>
          </p:nvSpPr>
          <p:spPr>
            <a:xfrm>
              <a:off x="2039487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179;p121">
              <a:extLst>
                <a:ext uri="{FF2B5EF4-FFF2-40B4-BE49-F238E27FC236}">
                  <a16:creationId xmlns:a16="http://schemas.microsoft.com/office/drawing/2014/main" id="{751AF713-3587-2548-A65F-9F21BEF8167A}"/>
                </a:ext>
              </a:extLst>
            </p:cNvPr>
            <p:cNvSpPr/>
            <p:nvPr/>
          </p:nvSpPr>
          <p:spPr>
            <a:xfrm>
              <a:off x="2051520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180;p121">
              <a:extLst>
                <a:ext uri="{FF2B5EF4-FFF2-40B4-BE49-F238E27FC236}">
                  <a16:creationId xmlns:a16="http://schemas.microsoft.com/office/drawing/2014/main" id="{8378273E-4D03-3C40-888E-9DA4E33FCD57}"/>
                </a:ext>
              </a:extLst>
            </p:cNvPr>
            <p:cNvSpPr/>
            <p:nvPr/>
          </p:nvSpPr>
          <p:spPr>
            <a:xfrm>
              <a:off x="2165412" y="3826244"/>
              <a:ext cx="30082" cy="42115"/>
            </a:xfrm>
            <a:custGeom>
              <a:avLst/>
              <a:gdLst/>
              <a:ahLst/>
              <a:cxnLst/>
              <a:rect l="l" t="t" r="r" b="b"/>
              <a:pathLst>
                <a:path w="1145" h="1603" extrusionOk="0">
                  <a:moveTo>
                    <a:pt x="569" y="1"/>
                  </a:moveTo>
                  <a:cubicBezTo>
                    <a:pt x="257" y="1"/>
                    <a:pt x="0" y="257"/>
                    <a:pt x="0" y="576"/>
                  </a:cubicBezTo>
                  <a:lnTo>
                    <a:pt x="0" y="1027"/>
                  </a:lnTo>
                  <a:cubicBezTo>
                    <a:pt x="0" y="1346"/>
                    <a:pt x="257" y="1603"/>
                    <a:pt x="569" y="1603"/>
                  </a:cubicBezTo>
                  <a:cubicBezTo>
                    <a:pt x="888" y="1603"/>
                    <a:pt x="1145" y="1346"/>
                    <a:pt x="1145" y="1027"/>
                  </a:cubicBezTo>
                  <a:lnTo>
                    <a:pt x="1145" y="576"/>
                  </a:lnTo>
                  <a:cubicBezTo>
                    <a:pt x="1145" y="257"/>
                    <a:pt x="888" y="1"/>
                    <a:pt x="569" y="1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181;p121">
              <a:extLst>
                <a:ext uri="{FF2B5EF4-FFF2-40B4-BE49-F238E27FC236}">
                  <a16:creationId xmlns:a16="http://schemas.microsoft.com/office/drawing/2014/main" id="{D85F77F2-2F8C-F643-9B61-9ECBD1781BBA}"/>
                </a:ext>
              </a:extLst>
            </p:cNvPr>
            <p:cNvSpPr/>
            <p:nvPr/>
          </p:nvSpPr>
          <p:spPr>
            <a:xfrm>
              <a:off x="2177444" y="3826349"/>
              <a:ext cx="18049" cy="29951"/>
            </a:xfrm>
            <a:custGeom>
              <a:avLst/>
              <a:gdLst/>
              <a:ahLst/>
              <a:cxnLst/>
              <a:rect l="l" t="t" r="r" b="b"/>
              <a:pathLst>
                <a:path w="687" h="1140" extrusionOk="0">
                  <a:moveTo>
                    <a:pt x="79" y="1"/>
                  </a:moveTo>
                  <a:cubicBezTo>
                    <a:pt x="53" y="1"/>
                    <a:pt x="25" y="5"/>
                    <a:pt x="0" y="10"/>
                  </a:cubicBezTo>
                  <a:lnTo>
                    <a:pt x="0" y="801"/>
                  </a:lnTo>
                  <a:cubicBezTo>
                    <a:pt x="0" y="1027"/>
                    <a:pt x="172" y="1139"/>
                    <a:pt x="344" y="1139"/>
                  </a:cubicBezTo>
                  <a:cubicBezTo>
                    <a:pt x="515" y="1139"/>
                    <a:pt x="687" y="1027"/>
                    <a:pt x="687" y="801"/>
                  </a:cubicBezTo>
                  <a:lnTo>
                    <a:pt x="687" y="572"/>
                  </a:lnTo>
                  <a:cubicBezTo>
                    <a:pt x="687" y="253"/>
                    <a:pt x="430" y="3"/>
                    <a:pt x="111" y="3"/>
                  </a:cubicBezTo>
                  <a:cubicBezTo>
                    <a:pt x="101" y="1"/>
                    <a:pt x="90" y="1"/>
                    <a:pt x="79" y="1"/>
                  </a:cubicBezTo>
                  <a:close/>
                </a:path>
              </a:pathLst>
            </a:custGeom>
            <a:solidFill>
              <a:srgbClr val="3C5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182;p121">
              <a:extLst>
                <a:ext uri="{FF2B5EF4-FFF2-40B4-BE49-F238E27FC236}">
                  <a16:creationId xmlns:a16="http://schemas.microsoft.com/office/drawing/2014/main" id="{FA8D484D-9D71-4848-B123-7AD757445201}"/>
                </a:ext>
              </a:extLst>
            </p:cNvPr>
            <p:cNvSpPr/>
            <p:nvPr/>
          </p:nvSpPr>
          <p:spPr>
            <a:xfrm>
              <a:off x="2047501" y="3920825"/>
              <a:ext cx="140532" cy="39015"/>
            </a:xfrm>
            <a:custGeom>
              <a:avLst/>
              <a:gdLst/>
              <a:ahLst/>
              <a:cxnLst/>
              <a:rect l="l" t="t" r="r" b="b"/>
              <a:pathLst>
                <a:path w="5349" h="1485" extrusionOk="0">
                  <a:moveTo>
                    <a:pt x="2664" y="0"/>
                  </a:moveTo>
                  <a:cubicBezTo>
                    <a:pt x="1679" y="0"/>
                    <a:pt x="750" y="375"/>
                    <a:pt x="167" y="1006"/>
                  </a:cubicBezTo>
                  <a:cubicBezTo>
                    <a:pt x="1" y="1186"/>
                    <a:pt x="132" y="1485"/>
                    <a:pt x="382" y="1485"/>
                  </a:cubicBezTo>
                  <a:cubicBezTo>
                    <a:pt x="458" y="1478"/>
                    <a:pt x="535" y="1443"/>
                    <a:pt x="590" y="1388"/>
                  </a:cubicBezTo>
                  <a:cubicBezTo>
                    <a:pt x="1062" y="874"/>
                    <a:pt x="1839" y="562"/>
                    <a:pt x="2664" y="562"/>
                  </a:cubicBezTo>
                  <a:cubicBezTo>
                    <a:pt x="3490" y="562"/>
                    <a:pt x="4259" y="874"/>
                    <a:pt x="4738" y="1388"/>
                  </a:cubicBezTo>
                  <a:cubicBezTo>
                    <a:pt x="4800" y="1455"/>
                    <a:pt x="4872" y="1483"/>
                    <a:pt x="4941" y="1483"/>
                  </a:cubicBezTo>
                  <a:cubicBezTo>
                    <a:pt x="5157" y="1483"/>
                    <a:pt x="5349" y="1209"/>
                    <a:pt x="5154" y="999"/>
                  </a:cubicBezTo>
                  <a:cubicBezTo>
                    <a:pt x="4579" y="375"/>
                    <a:pt x="3642" y="0"/>
                    <a:pt x="2664" y="0"/>
                  </a:cubicBez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183;p121">
              <a:extLst>
                <a:ext uri="{FF2B5EF4-FFF2-40B4-BE49-F238E27FC236}">
                  <a16:creationId xmlns:a16="http://schemas.microsoft.com/office/drawing/2014/main" id="{A173CF69-AE96-6341-9B78-24E0051AE327}"/>
                </a:ext>
              </a:extLst>
            </p:cNvPr>
            <p:cNvSpPr/>
            <p:nvPr/>
          </p:nvSpPr>
          <p:spPr>
            <a:xfrm>
              <a:off x="1908099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3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rgbClr val="B0BD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3953C33-86DE-F74D-AB40-B9C1E066C374}"/>
              </a:ext>
            </a:extLst>
          </p:cNvPr>
          <p:cNvCxnSpPr>
            <a:cxnSpLocks/>
          </p:cNvCxnSpPr>
          <p:nvPr/>
        </p:nvCxnSpPr>
        <p:spPr>
          <a:xfrm>
            <a:off x="6260225" y="4260993"/>
            <a:ext cx="99740" cy="556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AEA6820-59E8-8743-BCC6-D1C6A332EF24}"/>
              </a:ext>
            </a:extLst>
          </p:cNvPr>
          <p:cNvCxnSpPr>
            <a:cxnSpLocks/>
          </p:cNvCxnSpPr>
          <p:nvPr/>
        </p:nvCxnSpPr>
        <p:spPr>
          <a:xfrm flipV="1">
            <a:off x="6401020" y="4248977"/>
            <a:ext cx="91379" cy="63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FF442F0-559C-B841-AC52-C0AD05103621}"/>
              </a:ext>
            </a:extLst>
          </p:cNvPr>
          <p:cNvCxnSpPr/>
          <p:nvPr/>
        </p:nvCxnSpPr>
        <p:spPr>
          <a:xfrm>
            <a:off x="5756810" y="4463453"/>
            <a:ext cx="15600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DE13BB4-2106-A941-942F-82BD5579C99C}"/>
              </a:ext>
            </a:extLst>
          </p:cNvPr>
          <p:cNvSpPr txBox="1"/>
          <p:nvPr/>
        </p:nvSpPr>
        <p:spPr>
          <a:xfrm>
            <a:off x="398993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OPTIMISTIC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C640F12-6393-9F4C-8AE4-A912BC8F3943}"/>
              </a:ext>
            </a:extLst>
          </p:cNvPr>
          <p:cNvSpPr txBox="1"/>
          <p:nvPr/>
        </p:nvSpPr>
        <p:spPr>
          <a:xfrm>
            <a:off x="453542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NEGATIVITY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C0CEF82-E8CD-A146-93B5-BB6080BC1493}"/>
              </a:ext>
            </a:extLst>
          </p:cNvPr>
          <p:cNvSpPr txBox="1"/>
          <p:nvPr/>
        </p:nvSpPr>
        <p:spPr>
          <a:xfrm>
            <a:off x="5074632" y="4598511"/>
            <a:ext cx="465045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ANTICIPATION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9D5065-726D-5540-8947-9E64A7F768D0}"/>
              </a:ext>
            </a:extLst>
          </p:cNvPr>
          <p:cNvSpPr txBox="1"/>
          <p:nvPr/>
        </p:nvSpPr>
        <p:spPr>
          <a:xfrm>
            <a:off x="5626401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NEUTRAL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D8CE28C-CF7D-B747-B93B-6375816A8739}"/>
              </a:ext>
            </a:extLst>
          </p:cNvPr>
          <p:cNvSpPr txBox="1"/>
          <p:nvPr/>
        </p:nvSpPr>
        <p:spPr>
          <a:xfrm>
            <a:off x="6171890" y="4598511"/>
            <a:ext cx="408652" cy="76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00" b="1" dirty="0">
                <a:solidFill>
                  <a:srgbClr val="5A7388"/>
                </a:solidFill>
              </a:rPr>
              <a:t>CONTEMPT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CA828F3-B380-6144-95D9-8F468FC87766}"/>
              </a:ext>
            </a:extLst>
          </p:cNvPr>
          <p:cNvSpPr txBox="1"/>
          <p:nvPr/>
        </p:nvSpPr>
        <p:spPr>
          <a:xfrm>
            <a:off x="912582" y="981702"/>
            <a:ext cx="14270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40K tweet data from a similar study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B766811-A27B-F848-B69E-91DC6D3C0CBF}"/>
              </a:ext>
            </a:extLst>
          </p:cNvPr>
          <p:cNvSpPr txBox="1"/>
          <p:nvPr/>
        </p:nvSpPr>
        <p:spPr>
          <a:xfrm>
            <a:off x="3911000" y="931466"/>
            <a:ext cx="1846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±2k tweet data (anger/hate) to supplement main dataset</a:t>
            </a:r>
          </a:p>
        </p:txBody>
      </p:sp>
    </p:spTree>
    <p:extLst>
      <p:ext uri="{BB962C8B-B14F-4D97-AF65-F5344CB8AC3E}">
        <p14:creationId xmlns:p14="http://schemas.microsoft.com/office/powerpoint/2010/main" val="157956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AE1DB88-C71D-D64A-8A9B-398D225F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1148156"/>
            <a:ext cx="3827100" cy="811273"/>
          </a:xfrm>
        </p:spPr>
        <p:txBody>
          <a:bodyPr anchor="t"/>
          <a:lstStyle/>
          <a:p>
            <a:r>
              <a:rPr lang="en-US" dirty="0"/>
              <a:t>BASIC CLEANING: </a:t>
            </a:r>
          </a:p>
          <a:p>
            <a:pPr marL="285750" indent="-171450"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HTML, URL, HANDLE REMOVAL</a:t>
            </a:r>
          </a:p>
          <a:p>
            <a:pPr marL="285750" indent="-171450"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STOPWORDS, LEMMATIZING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013D54-05F9-0046-A28C-3C6409A4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PREPROCESSING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425F0A59-047C-2140-854E-EA3CB9116A4B}"/>
              </a:ext>
            </a:extLst>
          </p:cNvPr>
          <p:cNvSpPr txBox="1">
            <a:spLocks/>
          </p:cNvSpPr>
          <p:nvPr/>
        </p:nvSpPr>
        <p:spPr>
          <a:xfrm>
            <a:off x="834499" y="2067085"/>
            <a:ext cx="3827100" cy="1582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ADDITIONAL CLEANING: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LANGUAGE CHECKER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SPELLING CHANGES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LINGO TRANSLATION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1050" dirty="0">
                <a:latin typeface="Century Gothic" panose="020B0502020202020204" pitchFamily="34" charset="0"/>
              </a:rPr>
              <a:t>RECLASSIFICATION OF LABELS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85417CB4-D4B4-0E40-8286-64A6742C46D1}"/>
              </a:ext>
            </a:extLst>
          </p:cNvPr>
          <p:cNvCxnSpPr>
            <a:cxnSpLocks/>
          </p:cNvCxnSpPr>
          <p:nvPr/>
        </p:nvCxnSpPr>
        <p:spPr>
          <a:xfrm flipV="1">
            <a:off x="2866953" y="1423164"/>
            <a:ext cx="2363283" cy="1148586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8701;p120">
            <a:extLst>
              <a:ext uri="{FF2B5EF4-FFF2-40B4-BE49-F238E27FC236}">
                <a16:creationId xmlns:a16="http://schemas.microsoft.com/office/drawing/2014/main" id="{4DB7B526-4C45-3546-9428-7398C06022AD}"/>
              </a:ext>
            </a:extLst>
          </p:cNvPr>
          <p:cNvSpPr/>
          <p:nvPr/>
        </p:nvSpPr>
        <p:spPr>
          <a:xfrm rot="5400000">
            <a:off x="6544216" y="-294105"/>
            <a:ext cx="76328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EEF3F7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Using Spacy Spell Checker to filter for non-English content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Parsing texts with ‘unknown’ language for </a:t>
            </a:r>
            <a:r>
              <a:rPr lang="en-US" sz="1000" dirty="0" err="1">
                <a:solidFill>
                  <a:srgbClr val="5A7388"/>
                </a:solidFill>
              </a:rPr>
              <a:t>Symspell’s</a:t>
            </a:r>
            <a:r>
              <a:rPr lang="en-US" sz="1000" dirty="0">
                <a:solidFill>
                  <a:srgbClr val="5A7388"/>
                </a:solidFill>
              </a:rPr>
              <a:t> spell correction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3B1FE8E-4A1E-DB44-8409-BD1D7455BF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748049" y="2368517"/>
            <a:ext cx="2863585" cy="402186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8701;p120">
            <a:extLst>
              <a:ext uri="{FF2B5EF4-FFF2-40B4-BE49-F238E27FC236}">
                <a16:creationId xmlns:a16="http://schemas.microsoft.com/office/drawing/2014/main" id="{36F4BF73-D69A-4446-BBD0-F32E0A19B5B6}"/>
              </a:ext>
            </a:extLst>
          </p:cNvPr>
          <p:cNvSpPr/>
          <p:nvPr/>
        </p:nvSpPr>
        <p:spPr>
          <a:xfrm rot="5400000">
            <a:off x="4803659" y="667095"/>
            <a:ext cx="27953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For variations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 b="1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of ‘</a:t>
            </a:r>
            <a:r>
              <a:rPr lang="en-US" sz="1000" b="1" dirty="0" err="1">
                <a:solidFill>
                  <a:srgbClr val="5A7388"/>
                </a:solidFill>
              </a:rPr>
              <a:t>haha</a:t>
            </a:r>
            <a:r>
              <a:rPr lang="en-US" sz="1000" b="1" dirty="0">
                <a:solidFill>
                  <a:srgbClr val="5A7388"/>
                </a:solidFill>
              </a:rPr>
              <a:t>’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DC0938-E6F9-AA43-9CBD-22DE2C0EF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634" y="1959429"/>
            <a:ext cx="3249458" cy="81817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95B24FB-043C-704F-8982-5A637539A64C}"/>
              </a:ext>
            </a:extLst>
          </p:cNvPr>
          <p:cNvCxnSpPr>
            <a:cxnSpLocks/>
          </p:cNvCxnSpPr>
          <p:nvPr/>
        </p:nvCxnSpPr>
        <p:spPr>
          <a:xfrm>
            <a:off x="2748049" y="3025798"/>
            <a:ext cx="2863585" cy="443937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BAD7367D-B944-844D-A069-0A420E10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635" y="2816504"/>
            <a:ext cx="1913550" cy="1103166"/>
          </a:xfrm>
          <a:prstGeom prst="rect">
            <a:avLst/>
          </a:prstGeom>
        </p:spPr>
      </p:pic>
      <p:sp>
        <p:nvSpPr>
          <p:cNvPr id="28" name="Google Shape;8701;p120">
            <a:extLst>
              <a:ext uri="{FF2B5EF4-FFF2-40B4-BE49-F238E27FC236}">
                <a16:creationId xmlns:a16="http://schemas.microsoft.com/office/drawing/2014/main" id="{30D0F7C8-CC89-D64B-BDE1-14BF102D4763}"/>
              </a:ext>
            </a:extLst>
          </p:cNvPr>
          <p:cNvSpPr/>
          <p:nvPr/>
        </p:nvSpPr>
        <p:spPr>
          <a:xfrm rot="5400000">
            <a:off x="4836253" y="1758439"/>
            <a:ext cx="279538" cy="3391247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Snippet of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 b="1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dirty="0">
                <a:solidFill>
                  <a:srgbClr val="5A7388"/>
                </a:solidFill>
              </a:rPr>
              <a:t>Lingo Dictionary</a:t>
            </a:r>
          </a:p>
        </p:txBody>
      </p:sp>
      <p:sp>
        <p:nvSpPr>
          <p:cNvPr id="38" name="Google Shape;8701;p120">
            <a:extLst>
              <a:ext uri="{FF2B5EF4-FFF2-40B4-BE49-F238E27FC236}">
                <a16:creationId xmlns:a16="http://schemas.microsoft.com/office/drawing/2014/main" id="{8606C32C-23BC-2944-B3F9-46D2B54000C1}"/>
              </a:ext>
            </a:extLst>
          </p:cNvPr>
          <p:cNvSpPr/>
          <p:nvPr/>
        </p:nvSpPr>
        <p:spPr>
          <a:xfrm rot="5400000">
            <a:off x="5629628" y="3161686"/>
            <a:ext cx="763288" cy="2589345"/>
          </a:xfrm>
          <a:custGeom>
            <a:avLst/>
            <a:gdLst/>
            <a:ahLst/>
            <a:cxnLst/>
            <a:rect l="l" t="t" r="r" b="b"/>
            <a:pathLst>
              <a:path w="32762" h="7318" extrusionOk="0">
                <a:moveTo>
                  <a:pt x="0" y="0"/>
                </a:moveTo>
                <a:lnTo>
                  <a:pt x="0" y="7318"/>
                </a:lnTo>
                <a:lnTo>
                  <a:pt x="32762" y="7318"/>
                </a:lnTo>
                <a:lnTo>
                  <a:pt x="32762" y="0"/>
                </a:lnTo>
                <a:close/>
              </a:path>
            </a:pathLst>
          </a:custGeom>
          <a:solidFill>
            <a:srgbClr val="EEF3F7"/>
          </a:solidFill>
          <a:ln>
            <a:noFill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Keyword: “Happy”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A7388"/>
                </a:solidFill>
              </a:rPr>
              <a:t>Keyword: “Thanks”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5A7388"/>
              </a:solidFill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rgbClr val="5A7388"/>
              </a:buClr>
            </a:pPr>
            <a:r>
              <a:rPr lang="en-US" b="1" dirty="0">
                <a:solidFill>
                  <a:srgbClr val="5A7388"/>
                </a:solidFill>
              </a:rPr>
              <a:t>NEUTRAL </a:t>
            </a:r>
            <a:r>
              <a:rPr lang="en-US" b="1" dirty="0">
                <a:solidFill>
                  <a:srgbClr val="5A7388"/>
                </a:solidFill>
                <a:sym typeface="Wingdings" pitchFamily="2" charset="2"/>
              </a:rPr>
              <a:t> HAPPY</a:t>
            </a:r>
            <a:endParaRPr lang="en-US" sz="1000" b="1" dirty="0">
              <a:solidFill>
                <a:srgbClr val="5A7388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5C58AA75-7B93-3149-B92F-8A861E2C2C2C}"/>
              </a:ext>
            </a:extLst>
          </p:cNvPr>
          <p:cNvCxnSpPr>
            <a:cxnSpLocks/>
          </p:cNvCxnSpPr>
          <p:nvPr/>
        </p:nvCxnSpPr>
        <p:spPr>
          <a:xfrm>
            <a:off x="3280398" y="3258048"/>
            <a:ext cx="1433959" cy="1299474"/>
          </a:xfrm>
          <a:prstGeom prst="bentConnector3">
            <a:avLst>
              <a:gd name="adj1" fmla="val 50000"/>
            </a:avLst>
          </a:prstGeom>
          <a:ln>
            <a:solidFill>
              <a:srgbClr val="5A738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oogle Shape;3004;p96">
            <a:extLst>
              <a:ext uri="{FF2B5EF4-FFF2-40B4-BE49-F238E27FC236}">
                <a16:creationId xmlns:a16="http://schemas.microsoft.com/office/drawing/2014/main" id="{BE6D2148-81E5-044D-99F6-7B36D33515BC}"/>
              </a:ext>
            </a:extLst>
          </p:cNvPr>
          <p:cNvGrpSpPr/>
          <p:nvPr/>
        </p:nvGrpSpPr>
        <p:grpSpPr>
          <a:xfrm>
            <a:off x="986499" y="3627387"/>
            <a:ext cx="1972767" cy="1286451"/>
            <a:chOff x="889496" y="2019342"/>
            <a:chExt cx="2730040" cy="1796334"/>
          </a:xfrm>
        </p:grpSpPr>
        <p:sp>
          <p:nvSpPr>
            <p:cNvPr id="43" name="Google Shape;3005;p96">
              <a:extLst>
                <a:ext uri="{FF2B5EF4-FFF2-40B4-BE49-F238E27FC236}">
                  <a16:creationId xmlns:a16="http://schemas.microsoft.com/office/drawing/2014/main" id="{1195FAC9-BBEC-BF46-A72F-70A51B75C6AC}"/>
                </a:ext>
              </a:extLst>
            </p:cNvPr>
            <p:cNvSpPr/>
            <p:nvPr/>
          </p:nvSpPr>
          <p:spPr>
            <a:xfrm rot="-1789101">
              <a:off x="961644" y="2812631"/>
              <a:ext cx="2321560" cy="216490"/>
            </a:xfrm>
            <a:prstGeom prst="rect">
              <a:avLst/>
            </a:pr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06;p96">
              <a:extLst>
                <a:ext uri="{FF2B5EF4-FFF2-40B4-BE49-F238E27FC236}">
                  <a16:creationId xmlns:a16="http://schemas.microsoft.com/office/drawing/2014/main" id="{6098FD74-B2DE-F748-AA0A-7ED411337FA7}"/>
                </a:ext>
              </a:extLst>
            </p:cNvPr>
            <p:cNvSpPr/>
            <p:nvPr/>
          </p:nvSpPr>
          <p:spPr>
            <a:xfrm rot="-1788805">
              <a:off x="1619807" y="3165030"/>
              <a:ext cx="1804186" cy="216490"/>
            </a:xfrm>
            <a:prstGeom prst="rect">
              <a:avLst/>
            </a:prstGeom>
            <a:solidFill>
              <a:srgbClr val="000549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007;p96">
              <a:extLst>
                <a:ext uri="{FF2B5EF4-FFF2-40B4-BE49-F238E27FC236}">
                  <a16:creationId xmlns:a16="http://schemas.microsoft.com/office/drawing/2014/main" id="{6D4FC73A-EF2E-4745-9383-DB4B0F9EABE8}"/>
                </a:ext>
              </a:extLst>
            </p:cNvPr>
            <p:cNvGrpSpPr/>
            <p:nvPr/>
          </p:nvGrpSpPr>
          <p:grpSpPr>
            <a:xfrm>
              <a:off x="889496" y="2019342"/>
              <a:ext cx="2591833" cy="1549720"/>
              <a:chOff x="3139975" y="3235400"/>
              <a:chExt cx="2445125" cy="1462000"/>
            </a:xfrm>
          </p:grpSpPr>
          <p:sp>
            <p:nvSpPr>
              <p:cNvPr id="56" name="Google Shape;3008;p96">
                <a:extLst>
                  <a:ext uri="{FF2B5EF4-FFF2-40B4-BE49-F238E27FC236}">
                    <a16:creationId xmlns:a16="http://schemas.microsoft.com/office/drawing/2014/main" id="{7CD968E9-4398-6948-8ABD-E414A362461B}"/>
                  </a:ext>
                </a:extLst>
              </p:cNvPr>
              <p:cNvSpPr/>
              <p:nvPr/>
            </p:nvSpPr>
            <p:spPr>
              <a:xfrm>
                <a:off x="5136150" y="3235400"/>
                <a:ext cx="448950" cy="351425"/>
              </a:xfrm>
              <a:custGeom>
                <a:avLst/>
                <a:gdLst/>
                <a:ahLst/>
                <a:cxnLst/>
                <a:rect l="l" t="t" r="r" b="b"/>
                <a:pathLst>
                  <a:path w="17958" h="14057" extrusionOk="0">
                    <a:moveTo>
                      <a:pt x="17255" y="1"/>
                    </a:moveTo>
                    <a:cubicBezTo>
                      <a:pt x="17220" y="1"/>
                      <a:pt x="17183" y="4"/>
                      <a:pt x="17146" y="12"/>
                    </a:cubicBezTo>
                    <a:lnTo>
                      <a:pt x="1" y="3370"/>
                    </a:lnTo>
                    <a:lnTo>
                      <a:pt x="6015" y="14056"/>
                    </a:lnTo>
                    <a:lnTo>
                      <a:pt x="17647" y="885"/>
                    </a:lnTo>
                    <a:cubicBezTo>
                      <a:pt x="17958" y="532"/>
                      <a:pt x="17692" y="1"/>
                      <a:pt x="17255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09;p96">
                <a:extLst>
                  <a:ext uri="{FF2B5EF4-FFF2-40B4-BE49-F238E27FC236}">
                    <a16:creationId xmlns:a16="http://schemas.microsoft.com/office/drawing/2014/main" id="{775DC37C-6D52-7744-B829-890323B8A69E}"/>
                  </a:ext>
                </a:extLst>
              </p:cNvPr>
              <p:cNvSpPr/>
              <p:nvPr/>
            </p:nvSpPr>
            <p:spPr>
              <a:xfrm>
                <a:off x="5481100" y="3235400"/>
                <a:ext cx="104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3704" extrusionOk="0">
                    <a:moveTo>
                      <a:pt x="3457" y="1"/>
                    </a:moveTo>
                    <a:cubicBezTo>
                      <a:pt x="3422" y="1"/>
                      <a:pt x="3385" y="4"/>
                      <a:pt x="3348" y="12"/>
                    </a:cubicBezTo>
                    <a:lnTo>
                      <a:pt x="1" y="668"/>
                    </a:lnTo>
                    <a:cubicBezTo>
                      <a:pt x="939" y="1248"/>
                      <a:pt x="1472" y="2304"/>
                      <a:pt x="1385" y="3404"/>
                    </a:cubicBezTo>
                    <a:lnTo>
                      <a:pt x="1360" y="3703"/>
                    </a:lnTo>
                    <a:lnTo>
                      <a:pt x="3849" y="885"/>
                    </a:lnTo>
                    <a:cubicBezTo>
                      <a:pt x="4160" y="532"/>
                      <a:pt x="3894" y="1"/>
                      <a:pt x="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10;p96">
                <a:extLst>
                  <a:ext uri="{FF2B5EF4-FFF2-40B4-BE49-F238E27FC236}">
                    <a16:creationId xmlns:a16="http://schemas.microsoft.com/office/drawing/2014/main" id="{4FE0BBD3-36FB-184E-8A8B-E0AB33B6905C}"/>
                  </a:ext>
                </a:extLst>
              </p:cNvPr>
              <p:cNvSpPr/>
              <p:nvPr/>
            </p:nvSpPr>
            <p:spPr>
              <a:xfrm>
                <a:off x="3535425" y="3319775"/>
                <a:ext cx="1767000" cy="1183675"/>
              </a:xfrm>
              <a:custGeom>
                <a:avLst/>
                <a:gdLst/>
                <a:ahLst/>
                <a:cxnLst/>
                <a:rect l="l" t="t" r="r" b="b"/>
                <a:pathLst>
                  <a:path w="70680" h="47347" extrusionOk="0">
                    <a:moveTo>
                      <a:pt x="64033" y="1"/>
                    </a:moveTo>
                    <a:lnTo>
                      <a:pt x="3236" y="34875"/>
                    </a:lnTo>
                    <a:lnTo>
                      <a:pt x="0" y="36731"/>
                    </a:lnTo>
                    <a:cubicBezTo>
                      <a:pt x="105" y="36678"/>
                      <a:pt x="220" y="36653"/>
                      <a:pt x="342" y="36653"/>
                    </a:cubicBezTo>
                    <a:cubicBezTo>
                      <a:pt x="2715" y="36653"/>
                      <a:pt x="8063" y="46114"/>
                      <a:pt x="6163" y="47316"/>
                    </a:cubicBezTo>
                    <a:lnTo>
                      <a:pt x="6163" y="47316"/>
                    </a:lnTo>
                    <a:lnTo>
                      <a:pt x="7513" y="46541"/>
                    </a:lnTo>
                    <a:lnTo>
                      <a:pt x="9208" y="45576"/>
                    </a:lnTo>
                    <a:lnTo>
                      <a:pt x="70043" y="10683"/>
                    </a:lnTo>
                    <a:cubicBezTo>
                      <a:pt x="70679" y="8820"/>
                      <a:pt x="70370" y="6780"/>
                      <a:pt x="69566" y="4997"/>
                    </a:cubicBezTo>
                    <a:cubicBezTo>
                      <a:pt x="68351" y="2274"/>
                      <a:pt x="65989" y="127"/>
                      <a:pt x="64033" y="1"/>
                    </a:cubicBezTo>
                    <a:close/>
                    <a:moveTo>
                      <a:pt x="6163" y="47316"/>
                    </a:moveTo>
                    <a:lnTo>
                      <a:pt x="6110" y="47346"/>
                    </a:lnTo>
                    <a:cubicBezTo>
                      <a:pt x="6128" y="47337"/>
                      <a:pt x="6146" y="47327"/>
                      <a:pt x="6163" y="47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11;p96">
                <a:extLst>
                  <a:ext uri="{FF2B5EF4-FFF2-40B4-BE49-F238E27FC236}">
                    <a16:creationId xmlns:a16="http://schemas.microsoft.com/office/drawing/2014/main" id="{AB387335-77F5-DC41-99CB-797E7B05463B}"/>
                  </a:ext>
                </a:extLst>
              </p:cNvPr>
              <p:cNvSpPr/>
              <p:nvPr/>
            </p:nvSpPr>
            <p:spPr>
              <a:xfrm>
                <a:off x="3668075" y="4114900"/>
                <a:ext cx="25522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12495" extrusionOk="0">
                    <a:moveTo>
                      <a:pt x="3507" y="0"/>
                    </a:moveTo>
                    <a:cubicBezTo>
                      <a:pt x="3368" y="0"/>
                      <a:pt x="3240" y="29"/>
                      <a:pt x="3126" y="89"/>
                    </a:cubicBezTo>
                    <a:lnTo>
                      <a:pt x="818" y="1413"/>
                    </a:lnTo>
                    <a:lnTo>
                      <a:pt x="0" y="1901"/>
                    </a:lnTo>
                    <a:cubicBezTo>
                      <a:pt x="114" y="1841"/>
                      <a:pt x="241" y="1812"/>
                      <a:pt x="380" y="1812"/>
                    </a:cubicBezTo>
                    <a:cubicBezTo>
                      <a:pt x="1736" y="1812"/>
                      <a:pt x="4176" y="4562"/>
                      <a:pt x="5473" y="7395"/>
                    </a:cubicBezTo>
                    <a:cubicBezTo>
                      <a:pt x="6506" y="9646"/>
                      <a:pt x="7030" y="11835"/>
                      <a:pt x="6246" y="12431"/>
                    </a:cubicBezTo>
                    <a:lnTo>
                      <a:pt x="6238" y="12436"/>
                    </a:lnTo>
                    <a:cubicBezTo>
                      <a:pt x="6229" y="12446"/>
                      <a:pt x="6219" y="12455"/>
                      <a:pt x="6208" y="12464"/>
                    </a:cubicBezTo>
                    <a:lnTo>
                      <a:pt x="6208" y="12464"/>
                    </a:lnTo>
                    <a:lnTo>
                      <a:pt x="9283" y="10693"/>
                    </a:lnTo>
                    <a:cubicBezTo>
                      <a:pt x="10209" y="10201"/>
                      <a:pt x="9678" y="7932"/>
                      <a:pt x="8597" y="5584"/>
                    </a:cubicBezTo>
                    <a:cubicBezTo>
                      <a:pt x="7300" y="2751"/>
                      <a:pt x="4864" y="0"/>
                      <a:pt x="3507" y="0"/>
                    </a:cubicBezTo>
                    <a:close/>
                    <a:moveTo>
                      <a:pt x="6208" y="12464"/>
                    </a:moveTo>
                    <a:lnTo>
                      <a:pt x="6155" y="12495"/>
                    </a:lnTo>
                    <a:cubicBezTo>
                      <a:pt x="6174" y="12487"/>
                      <a:pt x="6192" y="12477"/>
                      <a:pt x="6208" y="124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12;p96">
                <a:extLst>
                  <a:ext uri="{FF2B5EF4-FFF2-40B4-BE49-F238E27FC236}">
                    <a16:creationId xmlns:a16="http://schemas.microsoft.com/office/drawing/2014/main" id="{8979C5E2-DFCE-1E42-A187-EDB2C87EC975}"/>
                  </a:ext>
                </a:extLst>
              </p:cNvPr>
              <p:cNvSpPr/>
              <p:nvPr/>
            </p:nvSpPr>
            <p:spPr>
              <a:xfrm>
                <a:off x="3609075" y="4148775"/>
                <a:ext cx="283300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12476" extrusionOk="0">
                    <a:moveTo>
                      <a:pt x="3496" y="1"/>
                    </a:moveTo>
                    <a:cubicBezTo>
                      <a:pt x="3368" y="1"/>
                      <a:pt x="3248" y="29"/>
                      <a:pt x="3139" y="86"/>
                    </a:cubicBezTo>
                    <a:lnTo>
                      <a:pt x="0" y="1881"/>
                    </a:lnTo>
                    <a:cubicBezTo>
                      <a:pt x="110" y="1823"/>
                      <a:pt x="229" y="1796"/>
                      <a:pt x="358" y="1796"/>
                    </a:cubicBezTo>
                    <a:cubicBezTo>
                      <a:pt x="2738" y="1796"/>
                      <a:pt x="8121" y="11269"/>
                      <a:pt x="6192" y="12453"/>
                    </a:cubicBezTo>
                    <a:lnTo>
                      <a:pt x="6192" y="12453"/>
                    </a:lnTo>
                    <a:lnTo>
                      <a:pt x="9292" y="10684"/>
                    </a:lnTo>
                    <a:cubicBezTo>
                      <a:pt x="11332" y="9603"/>
                      <a:pt x="5892" y="1"/>
                      <a:pt x="3496" y="1"/>
                    </a:cubicBezTo>
                    <a:close/>
                    <a:moveTo>
                      <a:pt x="6192" y="12453"/>
                    </a:moveTo>
                    <a:lnTo>
                      <a:pt x="6152" y="12476"/>
                    </a:lnTo>
                    <a:cubicBezTo>
                      <a:pt x="6166" y="12469"/>
                      <a:pt x="6179" y="12461"/>
                      <a:pt x="6192" y="12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13;p96">
                <a:extLst>
                  <a:ext uri="{FF2B5EF4-FFF2-40B4-BE49-F238E27FC236}">
                    <a16:creationId xmlns:a16="http://schemas.microsoft.com/office/drawing/2014/main" id="{E2C149E0-5920-CC45-8A14-77A0DAF1778A}"/>
                  </a:ext>
                </a:extLst>
              </p:cNvPr>
              <p:cNvSpPr/>
              <p:nvPr/>
            </p:nvSpPr>
            <p:spPr>
              <a:xfrm>
                <a:off x="3535425" y="4190825"/>
                <a:ext cx="2815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11260" h="12505" extrusionOk="0">
                    <a:moveTo>
                      <a:pt x="3460" y="1"/>
                    </a:moveTo>
                    <a:cubicBezTo>
                      <a:pt x="3382" y="1"/>
                      <a:pt x="3307" y="11"/>
                      <a:pt x="3236" y="33"/>
                    </a:cubicBezTo>
                    <a:cubicBezTo>
                      <a:pt x="3195" y="40"/>
                      <a:pt x="3151" y="61"/>
                      <a:pt x="3108" y="82"/>
                    </a:cubicBezTo>
                    <a:lnTo>
                      <a:pt x="0" y="1890"/>
                    </a:lnTo>
                    <a:cubicBezTo>
                      <a:pt x="105" y="1837"/>
                      <a:pt x="220" y="1812"/>
                      <a:pt x="343" y="1812"/>
                    </a:cubicBezTo>
                    <a:cubicBezTo>
                      <a:pt x="2716" y="1812"/>
                      <a:pt x="8068" y="11280"/>
                      <a:pt x="6160" y="12476"/>
                    </a:cubicBezTo>
                    <a:lnTo>
                      <a:pt x="6160" y="12476"/>
                    </a:lnTo>
                    <a:lnTo>
                      <a:pt x="9208" y="10734"/>
                    </a:lnTo>
                    <a:cubicBezTo>
                      <a:pt x="11259" y="9666"/>
                      <a:pt x="5840" y="1"/>
                      <a:pt x="3460" y="1"/>
                    </a:cubicBezTo>
                    <a:close/>
                    <a:moveTo>
                      <a:pt x="6160" y="12476"/>
                    </a:moveTo>
                    <a:lnTo>
                      <a:pt x="6110" y="12504"/>
                    </a:lnTo>
                    <a:cubicBezTo>
                      <a:pt x="6128" y="12495"/>
                      <a:pt x="6144" y="12486"/>
                      <a:pt x="6160" y="12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14;p96">
                <a:extLst>
                  <a:ext uri="{FF2B5EF4-FFF2-40B4-BE49-F238E27FC236}">
                    <a16:creationId xmlns:a16="http://schemas.microsoft.com/office/drawing/2014/main" id="{CD067F38-1968-7E4C-9E0B-6A439743BEE8}"/>
                  </a:ext>
                </a:extLst>
              </p:cNvPr>
              <p:cNvSpPr/>
              <p:nvPr/>
            </p:nvSpPr>
            <p:spPr>
              <a:xfrm>
                <a:off x="3638050" y="3235675"/>
                <a:ext cx="1943375" cy="1267775"/>
              </a:xfrm>
              <a:custGeom>
                <a:avLst/>
                <a:gdLst/>
                <a:ahLst/>
                <a:cxnLst/>
                <a:rect l="l" t="t" r="r" b="b"/>
                <a:pathLst>
                  <a:path w="77735" h="50711" extrusionOk="0">
                    <a:moveTo>
                      <a:pt x="77070" y="1"/>
                    </a:moveTo>
                    <a:lnTo>
                      <a:pt x="64629" y="6805"/>
                    </a:lnTo>
                    <a:lnTo>
                      <a:pt x="300" y="43716"/>
                    </a:lnTo>
                    <a:cubicBezTo>
                      <a:pt x="232" y="43607"/>
                      <a:pt x="171" y="43556"/>
                      <a:pt x="116" y="43556"/>
                    </a:cubicBezTo>
                    <a:cubicBezTo>
                      <a:pt x="74" y="43556"/>
                      <a:pt x="36" y="43586"/>
                      <a:pt x="1" y="43644"/>
                    </a:cubicBezTo>
                    <a:cubicBezTo>
                      <a:pt x="1802" y="46452"/>
                      <a:pt x="3169" y="49977"/>
                      <a:pt x="2057" y="50680"/>
                    </a:cubicBezTo>
                    <a:lnTo>
                      <a:pt x="2057" y="50680"/>
                    </a:lnTo>
                    <a:lnTo>
                      <a:pt x="3408" y="49905"/>
                    </a:lnTo>
                    <a:lnTo>
                      <a:pt x="5103" y="48940"/>
                    </a:lnTo>
                    <a:lnTo>
                      <a:pt x="65939" y="14047"/>
                    </a:lnTo>
                    <a:cubicBezTo>
                      <a:pt x="65938" y="14047"/>
                      <a:pt x="65938" y="14045"/>
                      <a:pt x="65939" y="14045"/>
                    </a:cubicBezTo>
                    <a:lnTo>
                      <a:pt x="77570" y="874"/>
                    </a:lnTo>
                    <a:cubicBezTo>
                      <a:pt x="77728" y="696"/>
                      <a:pt x="77734" y="474"/>
                      <a:pt x="77650" y="296"/>
                    </a:cubicBezTo>
                    <a:lnTo>
                      <a:pt x="77070" y="1"/>
                    </a:lnTo>
                    <a:close/>
                    <a:moveTo>
                      <a:pt x="2057" y="50680"/>
                    </a:moveTo>
                    <a:lnTo>
                      <a:pt x="2005" y="50710"/>
                    </a:lnTo>
                    <a:cubicBezTo>
                      <a:pt x="2023" y="50701"/>
                      <a:pt x="2041" y="50691"/>
                      <a:pt x="2057" y="50680"/>
                    </a:cubicBezTo>
                    <a:close/>
                  </a:path>
                </a:pathLst>
              </a:custGeom>
              <a:solidFill>
                <a:srgbClr val="000549">
                  <a:alpha val="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15;p96">
                <a:extLst>
                  <a:ext uri="{FF2B5EF4-FFF2-40B4-BE49-F238E27FC236}">
                    <a16:creationId xmlns:a16="http://schemas.microsoft.com/office/drawing/2014/main" id="{83DB240B-E047-BC41-BDE7-A3654F9759C7}"/>
                  </a:ext>
                </a:extLst>
              </p:cNvPr>
              <p:cNvSpPr/>
              <p:nvPr/>
            </p:nvSpPr>
            <p:spPr>
              <a:xfrm>
                <a:off x="3139975" y="4236000"/>
                <a:ext cx="571250" cy="461400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456" extrusionOk="0">
                    <a:moveTo>
                      <a:pt x="16183" y="1"/>
                    </a:moveTo>
                    <a:cubicBezTo>
                      <a:pt x="16050" y="1"/>
                      <a:pt x="15928" y="27"/>
                      <a:pt x="15818" y="83"/>
                    </a:cubicBezTo>
                    <a:cubicBezTo>
                      <a:pt x="15815" y="82"/>
                      <a:pt x="15814" y="81"/>
                      <a:pt x="15812" y="81"/>
                    </a:cubicBezTo>
                    <a:cubicBezTo>
                      <a:pt x="15810" y="81"/>
                      <a:pt x="15808" y="83"/>
                      <a:pt x="15802" y="87"/>
                    </a:cubicBezTo>
                    <a:lnTo>
                      <a:pt x="2618" y="7636"/>
                    </a:lnTo>
                    <a:cubicBezTo>
                      <a:pt x="1" y="9148"/>
                      <a:pt x="2409" y="14835"/>
                      <a:pt x="5329" y="17375"/>
                    </a:cubicBezTo>
                    <a:cubicBezTo>
                      <a:pt x="6089" y="18046"/>
                      <a:pt x="6913" y="18456"/>
                      <a:pt x="7734" y="18456"/>
                    </a:cubicBezTo>
                    <a:cubicBezTo>
                      <a:pt x="8087" y="18456"/>
                      <a:pt x="8439" y="18380"/>
                      <a:pt x="8786" y="18217"/>
                    </a:cubicBezTo>
                    <a:lnTo>
                      <a:pt x="21928" y="10697"/>
                    </a:lnTo>
                    <a:cubicBezTo>
                      <a:pt x="22849" y="10220"/>
                      <a:pt x="22339" y="7971"/>
                      <a:pt x="21277" y="5635"/>
                    </a:cubicBezTo>
                    <a:cubicBezTo>
                      <a:pt x="19984" y="2786"/>
                      <a:pt x="17542" y="1"/>
                      <a:pt x="16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16;p96">
                <a:extLst>
                  <a:ext uri="{FF2B5EF4-FFF2-40B4-BE49-F238E27FC236}">
                    <a16:creationId xmlns:a16="http://schemas.microsoft.com/office/drawing/2014/main" id="{D9E73762-27D2-F941-9101-4C969304AB80}"/>
                  </a:ext>
                </a:extLst>
              </p:cNvPr>
              <p:cNvSpPr/>
              <p:nvPr/>
            </p:nvSpPr>
            <p:spPr>
              <a:xfrm>
                <a:off x="3146575" y="4424400"/>
                <a:ext cx="245425" cy="272900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10916" extrusionOk="0">
                    <a:moveTo>
                      <a:pt x="3154" y="0"/>
                    </a:moveTo>
                    <a:cubicBezTo>
                      <a:pt x="2693" y="0"/>
                      <a:pt x="2297" y="135"/>
                      <a:pt x="1978" y="382"/>
                    </a:cubicBezTo>
                    <a:cubicBezTo>
                      <a:pt x="0" y="2217"/>
                      <a:pt x="2302" y="7435"/>
                      <a:pt x="5065" y="9839"/>
                    </a:cubicBezTo>
                    <a:cubicBezTo>
                      <a:pt x="5823" y="10508"/>
                      <a:pt x="6645" y="10915"/>
                      <a:pt x="7464" y="10915"/>
                    </a:cubicBezTo>
                    <a:cubicBezTo>
                      <a:pt x="7796" y="10915"/>
                      <a:pt x="8127" y="10848"/>
                      <a:pt x="8453" y="10706"/>
                    </a:cubicBezTo>
                    <a:cubicBezTo>
                      <a:pt x="9438" y="10130"/>
                      <a:pt x="9817" y="8613"/>
                      <a:pt x="9306" y="6605"/>
                    </a:cubicBezTo>
                    <a:cubicBezTo>
                      <a:pt x="8552" y="3643"/>
                      <a:pt x="6151" y="739"/>
                      <a:pt x="3944" y="117"/>
                    </a:cubicBezTo>
                    <a:cubicBezTo>
                      <a:pt x="3664" y="38"/>
                      <a:pt x="3400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3017;p96">
              <a:extLst>
                <a:ext uri="{FF2B5EF4-FFF2-40B4-BE49-F238E27FC236}">
                  <a16:creationId xmlns:a16="http://schemas.microsoft.com/office/drawing/2014/main" id="{A521E823-BBF1-0645-A9C0-2D403B078A69}"/>
                </a:ext>
              </a:extLst>
            </p:cNvPr>
            <p:cNvGrpSpPr/>
            <p:nvPr/>
          </p:nvGrpSpPr>
          <p:grpSpPr>
            <a:xfrm>
              <a:off x="1555117" y="2581301"/>
              <a:ext cx="2064419" cy="1234367"/>
              <a:chOff x="3139975" y="3235400"/>
              <a:chExt cx="2445125" cy="1462000"/>
            </a:xfrm>
          </p:grpSpPr>
          <p:sp>
            <p:nvSpPr>
              <p:cNvPr id="47" name="Google Shape;3018;p96">
                <a:extLst>
                  <a:ext uri="{FF2B5EF4-FFF2-40B4-BE49-F238E27FC236}">
                    <a16:creationId xmlns:a16="http://schemas.microsoft.com/office/drawing/2014/main" id="{DD0B508B-6E12-AD43-AE38-05F66E968EB4}"/>
                  </a:ext>
                </a:extLst>
              </p:cNvPr>
              <p:cNvSpPr/>
              <p:nvPr/>
            </p:nvSpPr>
            <p:spPr>
              <a:xfrm>
                <a:off x="5136150" y="3235400"/>
                <a:ext cx="448950" cy="351425"/>
              </a:xfrm>
              <a:custGeom>
                <a:avLst/>
                <a:gdLst/>
                <a:ahLst/>
                <a:cxnLst/>
                <a:rect l="l" t="t" r="r" b="b"/>
                <a:pathLst>
                  <a:path w="17958" h="14057" extrusionOk="0">
                    <a:moveTo>
                      <a:pt x="17255" y="1"/>
                    </a:moveTo>
                    <a:cubicBezTo>
                      <a:pt x="17220" y="1"/>
                      <a:pt x="17183" y="4"/>
                      <a:pt x="17146" y="12"/>
                    </a:cubicBezTo>
                    <a:lnTo>
                      <a:pt x="1" y="3370"/>
                    </a:lnTo>
                    <a:lnTo>
                      <a:pt x="6015" y="14056"/>
                    </a:lnTo>
                    <a:lnTo>
                      <a:pt x="17647" y="885"/>
                    </a:lnTo>
                    <a:cubicBezTo>
                      <a:pt x="17958" y="532"/>
                      <a:pt x="17692" y="1"/>
                      <a:pt x="17255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19;p96">
                <a:extLst>
                  <a:ext uri="{FF2B5EF4-FFF2-40B4-BE49-F238E27FC236}">
                    <a16:creationId xmlns:a16="http://schemas.microsoft.com/office/drawing/2014/main" id="{843178A4-DE11-6C46-8296-1BC63546D8B5}"/>
                  </a:ext>
                </a:extLst>
              </p:cNvPr>
              <p:cNvSpPr/>
              <p:nvPr/>
            </p:nvSpPr>
            <p:spPr>
              <a:xfrm>
                <a:off x="5481100" y="3235400"/>
                <a:ext cx="1040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3704" extrusionOk="0">
                    <a:moveTo>
                      <a:pt x="3457" y="1"/>
                    </a:moveTo>
                    <a:cubicBezTo>
                      <a:pt x="3422" y="1"/>
                      <a:pt x="3385" y="4"/>
                      <a:pt x="3348" y="12"/>
                    </a:cubicBezTo>
                    <a:lnTo>
                      <a:pt x="1" y="668"/>
                    </a:lnTo>
                    <a:cubicBezTo>
                      <a:pt x="939" y="1248"/>
                      <a:pt x="1472" y="2304"/>
                      <a:pt x="1385" y="3404"/>
                    </a:cubicBezTo>
                    <a:lnTo>
                      <a:pt x="1360" y="3703"/>
                    </a:lnTo>
                    <a:lnTo>
                      <a:pt x="3849" y="885"/>
                    </a:lnTo>
                    <a:cubicBezTo>
                      <a:pt x="4160" y="532"/>
                      <a:pt x="3894" y="1"/>
                      <a:pt x="34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20;p96">
                <a:extLst>
                  <a:ext uri="{FF2B5EF4-FFF2-40B4-BE49-F238E27FC236}">
                    <a16:creationId xmlns:a16="http://schemas.microsoft.com/office/drawing/2014/main" id="{0DFFDC58-DAD3-664A-B592-A0AA59744DDD}"/>
                  </a:ext>
                </a:extLst>
              </p:cNvPr>
              <p:cNvSpPr/>
              <p:nvPr/>
            </p:nvSpPr>
            <p:spPr>
              <a:xfrm>
                <a:off x="3535425" y="3319775"/>
                <a:ext cx="1767000" cy="1183675"/>
              </a:xfrm>
              <a:custGeom>
                <a:avLst/>
                <a:gdLst/>
                <a:ahLst/>
                <a:cxnLst/>
                <a:rect l="l" t="t" r="r" b="b"/>
                <a:pathLst>
                  <a:path w="70680" h="47347" extrusionOk="0">
                    <a:moveTo>
                      <a:pt x="64033" y="1"/>
                    </a:moveTo>
                    <a:lnTo>
                      <a:pt x="3236" y="34875"/>
                    </a:lnTo>
                    <a:lnTo>
                      <a:pt x="0" y="36731"/>
                    </a:lnTo>
                    <a:cubicBezTo>
                      <a:pt x="105" y="36678"/>
                      <a:pt x="220" y="36653"/>
                      <a:pt x="342" y="36653"/>
                    </a:cubicBezTo>
                    <a:cubicBezTo>
                      <a:pt x="2715" y="36653"/>
                      <a:pt x="8063" y="46114"/>
                      <a:pt x="6163" y="47316"/>
                    </a:cubicBezTo>
                    <a:lnTo>
                      <a:pt x="6163" y="47316"/>
                    </a:lnTo>
                    <a:lnTo>
                      <a:pt x="7513" y="46541"/>
                    </a:lnTo>
                    <a:lnTo>
                      <a:pt x="9208" y="45576"/>
                    </a:lnTo>
                    <a:lnTo>
                      <a:pt x="70043" y="10683"/>
                    </a:lnTo>
                    <a:cubicBezTo>
                      <a:pt x="70679" y="8820"/>
                      <a:pt x="70370" y="6780"/>
                      <a:pt x="69566" y="4997"/>
                    </a:cubicBezTo>
                    <a:cubicBezTo>
                      <a:pt x="68351" y="2274"/>
                      <a:pt x="65989" y="127"/>
                      <a:pt x="64033" y="1"/>
                    </a:cubicBezTo>
                    <a:close/>
                    <a:moveTo>
                      <a:pt x="6163" y="47316"/>
                    </a:moveTo>
                    <a:lnTo>
                      <a:pt x="6110" y="47346"/>
                    </a:lnTo>
                    <a:cubicBezTo>
                      <a:pt x="6128" y="47337"/>
                      <a:pt x="6146" y="47327"/>
                      <a:pt x="6163" y="473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21;p96">
                <a:extLst>
                  <a:ext uri="{FF2B5EF4-FFF2-40B4-BE49-F238E27FC236}">
                    <a16:creationId xmlns:a16="http://schemas.microsoft.com/office/drawing/2014/main" id="{6169FFDB-69CC-8046-8FD8-E1B5AA688557}"/>
                  </a:ext>
                </a:extLst>
              </p:cNvPr>
              <p:cNvSpPr/>
              <p:nvPr/>
            </p:nvSpPr>
            <p:spPr>
              <a:xfrm>
                <a:off x="3668075" y="4114900"/>
                <a:ext cx="255225" cy="312375"/>
              </a:xfrm>
              <a:custGeom>
                <a:avLst/>
                <a:gdLst/>
                <a:ahLst/>
                <a:cxnLst/>
                <a:rect l="l" t="t" r="r" b="b"/>
                <a:pathLst>
                  <a:path w="10209" h="12495" extrusionOk="0">
                    <a:moveTo>
                      <a:pt x="3507" y="0"/>
                    </a:moveTo>
                    <a:cubicBezTo>
                      <a:pt x="3368" y="0"/>
                      <a:pt x="3240" y="29"/>
                      <a:pt x="3126" y="89"/>
                    </a:cubicBezTo>
                    <a:lnTo>
                      <a:pt x="818" y="1413"/>
                    </a:lnTo>
                    <a:lnTo>
                      <a:pt x="0" y="1901"/>
                    </a:lnTo>
                    <a:cubicBezTo>
                      <a:pt x="114" y="1841"/>
                      <a:pt x="241" y="1812"/>
                      <a:pt x="380" y="1812"/>
                    </a:cubicBezTo>
                    <a:cubicBezTo>
                      <a:pt x="1736" y="1812"/>
                      <a:pt x="4176" y="4562"/>
                      <a:pt x="5473" y="7395"/>
                    </a:cubicBezTo>
                    <a:cubicBezTo>
                      <a:pt x="6506" y="9646"/>
                      <a:pt x="7030" y="11835"/>
                      <a:pt x="6246" y="12431"/>
                    </a:cubicBezTo>
                    <a:lnTo>
                      <a:pt x="6238" y="12436"/>
                    </a:lnTo>
                    <a:cubicBezTo>
                      <a:pt x="6229" y="12446"/>
                      <a:pt x="6219" y="12455"/>
                      <a:pt x="6208" y="12464"/>
                    </a:cubicBezTo>
                    <a:lnTo>
                      <a:pt x="6208" y="12464"/>
                    </a:lnTo>
                    <a:lnTo>
                      <a:pt x="9283" y="10693"/>
                    </a:lnTo>
                    <a:cubicBezTo>
                      <a:pt x="10209" y="10201"/>
                      <a:pt x="9678" y="7932"/>
                      <a:pt x="8597" y="5584"/>
                    </a:cubicBezTo>
                    <a:cubicBezTo>
                      <a:pt x="7300" y="2751"/>
                      <a:pt x="4864" y="0"/>
                      <a:pt x="3507" y="0"/>
                    </a:cubicBezTo>
                    <a:close/>
                    <a:moveTo>
                      <a:pt x="6208" y="12464"/>
                    </a:moveTo>
                    <a:lnTo>
                      <a:pt x="6155" y="12495"/>
                    </a:lnTo>
                    <a:cubicBezTo>
                      <a:pt x="6174" y="12487"/>
                      <a:pt x="6192" y="12477"/>
                      <a:pt x="6208" y="124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22;p96">
                <a:extLst>
                  <a:ext uri="{FF2B5EF4-FFF2-40B4-BE49-F238E27FC236}">
                    <a16:creationId xmlns:a16="http://schemas.microsoft.com/office/drawing/2014/main" id="{B33EFC45-04DA-A24C-89AB-57F0F56BD3D2}"/>
                  </a:ext>
                </a:extLst>
              </p:cNvPr>
              <p:cNvSpPr/>
              <p:nvPr/>
            </p:nvSpPr>
            <p:spPr>
              <a:xfrm>
                <a:off x="3609075" y="4148775"/>
                <a:ext cx="283300" cy="311900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12476" extrusionOk="0">
                    <a:moveTo>
                      <a:pt x="3496" y="1"/>
                    </a:moveTo>
                    <a:cubicBezTo>
                      <a:pt x="3368" y="1"/>
                      <a:pt x="3248" y="29"/>
                      <a:pt x="3139" y="86"/>
                    </a:cubicBezTo>
                    <a:lnTo>
                      <a:pt x="0" y="1881"/>
                    </a:lnTo>
                    <a:cubicBezTo>
                      <a:pt x="110" y="1823"/>
                      <a:pt x="229" y="1796"/>
                      <a:pt x="358" y="1796"/>
                    </a:cubicBezTo>
                    <a:cubicBezTo>
                      <a:pt x="2738" y="1796"/>
                      <a:pt x="8121" y="11269"/>
                      <a:pt x="6192" y="12453"/>
                    </a:cubicBezTo>
                    <a:lnTo>
                      <a:pt x="6192" y="12453"/>
                    </a:lnTo>
                    <a:lnTo>
                      <a:pt x="9292" y="10684"/>
                    </a:lnTo>
                    <a:cubicBezTo>
                      <a:pt x="11332" y="9603"/>
                      <a:pt x="5892" y="1"/>
                      <a:pt x="3496" y="1"/>
                    </a:cubicBezTo>
                    <a:close/>
                    <a:moveTo>
                      <a:pt x="6192" y="12453"/>
                    </a:moveTo>
                    <a:lnTo>
                      <a:pt x="6152" y="12476"/>
                    </a:lnTo>
                    <a:cubicBezTo>
                      <a:pt x="6166" y="12469"/>
                      <a:pt x="6179" y="12461"/>
                      <a:pt x="6192" y="12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23;p96">
                <a:extLst>
                  <a:ext uri="{FF2B5EF4-FFF2-40B4-BE49-F238E27FC236}">
                    <a16:creationId xmlns:a16="http://schemas.microsoft.com/office/drawing/2014/main" id="{9BD36B09-57E6-0B46-8CF8-7950A0B3CA7A}"/>
                  </a:ext>
                </a:extLst>
              </p:cNvPr>
              <p:cNvSpPr/>
              <p:nvPr/>
            </p:nvSpPr>
            <p:spPr>
              <a:xfrm>
                <a:off x="3535425" y="4190825"/>
                <a:ext cx="281500" cy="312625"/>
              </a:xfrm>
              <a:custGeom>
                <a:avLst/>
                <a:gdLst/>
                <a:ahLst/>
                <a:cxnLst/>
                <a:rect l="l" t="t" r="r" b="b"/>
                <a:pathLst>
                  <a:path w="11260" h="12505" extrusionOk="0">
                    <a:moveTo>
                      <a:pt x="3460" y="1"/>
                    </a:moveTo>
                    <a:cubicBezTo>
                      <a:pt x="3382" y="1"/>
                      <a:pt x="3307" y="11"/>
                      <a:pt x="3236" y="33"/>
                    </a:cubicBezTo>
                    <a:cubicBezTo>
                      <a:pt x="3195" y="40"/>
                      <a:pt x="3151" y="61"/>
                      <a:pt x="3108" y="82"/>
                    </a:cubicBezTo>
                    <a:lnTo>
                      <a:pt x="0" y="1890"/>
                    </a:lnTo>
                    <a:cubicBezTo>
                      <a:pt x="105" y="1837"/>
                      <a:pt x="220" y="1812"/>
                      <a:pt x="343" y="1812"/>
                    </a:cubicBezTo>
                    <a:cubicBezTo>
                      <a:pt x="2716" y="1812"/>
                      <a:pt x="8068" y="11280"/>
                      <a:pt x="6160" y="12476"/>
                    </a:cubicBezTo>
                    <a:lnTo>
                      <a:pt x="6160" y="12476"/>
                    </a:lnTo>
                    <a:lnTo>
                      <a:pt x="9208" y="10734"/>
                    </a:lnTo>
                    <a:cubicBezTo>
                      <a:pt x="11259" y="9666"/>
                      <a:pt x="5840" y="1"/>
                      <a:pt x="3460" y="1"/>
                    </a:cubicBezTo>
                    <a:close/>
                    <a:moveTo>
                      <a:pt x="6160" y="12476"/>
                    </a:moveTo>
                    <a:lnTo>
                      <a:pt x="6110" y="12504"/>
                    </a:lnTo>
                    <a:cubicBezTo>
                      <a:pt x="6128" y="12495"/>
                      <a:pt x="6144" y="12486"/>
                      <a:pt x="6160" y="12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24;p96">
                <a:extLst>
                  <a:ext uri="{FF2B5EF4-FFF2-40B4-BE49-F238E27FC236}">
                    <a16:creationId xmlns:a16="http://schemas.microsoft.com/office/drawing/2014/main" id="{52A16C60-16E2-AA4C-BC72-E9926F907172}"/>
                  </a:ext>
                </a:extLst>
              </p:cNvPr>
              <p:cNvSpPr/>
              <p:nvPr/>
            </p:nvSpPr>
            <p:spPr>
              <a:xfrm>
                <a:off x="3638050" y="3235675"/>
                <a:ext cx="1943375" cy="1267775"/>
              </a:xfrm>
              <a:custGeom>
                <a:avLst/>
                <a:gdLst/>
                <a:ahLst/>
                <a:cxnLst/>
                <a:rect l="l" t="t" r="r" b="b"/>
                <a:pathLst>
                  <a:path w="77735" h="50711" extrusionOk="0">
                    <a:moveTo>
                      <a:pt x="77070" y="1"/>
                    </a:moveTo>
                    <a:lnTo>
                      <a:pt x="64629" y="6805"/>
                    </a:lnTo>
                    <a:lnTo>
                      <a:pt x="300" y="43716"/>
                    </a:lnTo>
                    <a:cubicBezTo>
                      <a:pt x="232" y="43607"/>
                      <a:pt x="171" y="43556"/>
                      <a:pt x="116" y="43556"/>
                    </a:cubicBezTo>
                    <a:cubicBezTo>
                      <a:pt x="74" y="43556"/>
                      <a:pt x="36" y="43586"/>
                      <a:pt x="1" y="43644"/>
                    </a:cubicBezTo>
                    <a:cubicBezTo>
                      <a:pt x="1802" y="46452"/>
                      <a:pt x="3169" y="49977"/>
                      <a:pt x="2057" y="50680"/>
                    </a:cubicBezTo>
                    <a:lnTo>
                      <a:pt x="2057" y="50680"/>
                    </a:lnTo>
                    <a:lnTo>
                      <a:pt x="3408" y="49905"/>
                    </a:lnTo>
                    <a:lnTo>
                      <a:pt x="5103" y="48940"/>
                    </a:lnTo>
                    <a:lnTo>
                      <a:pt x="65939" y="14047"/>
                    </a:lnTo>
                    <a:cubicBezTo>
                      <a:pt x="65938" y="14047"/>
                      <a:pt x="65938" y="14045"/>
                      <a:pt x="65939" y="14045"/>
                    </a:cubicBezTo>
                    <a:lnTo>
                      <a:pt x="77570" y="874"/>
                    </a:lnTo>
                    <a:cubicBezTo>
                      <a:pt x="77728" y="696"/>
                      <a:pt x="77734" y="474"/>
                      <a:pt x="77650" y="296"/>
                    </a:cubicBezTo>
                    <a:lnTo>
                      <a:pt x="77070" y="1"/>
                    </a:lnTo>
                    <a:close/>
                    <a:moveTo>
                      <a:pt x="2057" y="50680"/>
                    </a:moveTo>
                    <a:lnTo>
                      <a:pt x="2005" y="50710"/>
                    </a:lnTo>
                    <a:cubicBezTo>
                      <a:pt x="2023" y="50701"/>
                      <a:pt x="2041" y="50691"/>
                      <a:pt x="2057" y="50680"/>
                    </a:cubicBezTo>
                    <a:close/>
                  </a:path>
                </a:pathLst>
              </a:custGeom>
              <a:solidFill>
                <a:srgbClr val="000549">
                  <a:alpha val="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25;p96">
                <a:extLst>
                  <a:ext uri="{FF2B5EF4-FFF2-40B4-BE49-F238E27FC236}">
                    <a16:creationId xmlns:a16="http://schemas.microsoft.com/office/drawing/2014/main" id="{B154216F-D62A-A643-9FEF-F0E5F36856C8}"/>
                  </a:ext>
                </a:extLst>
              </p:cNvPr>
              <p:cNvSpPr/>
              <p:nvPr/>
            </p:nvSpPr>
            <p:spPr>
              <a:xfrm>
                <a:off x="3139975" y="4236000"/>
                <a:ext cx="571250" cy="461400"/>
              </a:xfrm>
              <a:custGeom>
                <a:avLst/>
                <a:gdLst/>
                <a:ahLst/>
                <a:cxnLst/>
                <a:rect l="l" t="t" r="r" b="b"/>
                <a:pathLst>
                  <a:path w="22850" h="18456" extrusionOk="0">
                    <a:moveTo>
                      <a:pt x="16183" y="1"/>
                    </a:moveTo>
                    <a:cubicBezTo>
                      <a:pt x="16050" y="1"/>
                      <a:pt x="15928" y="27"/>
                      <a:pt x="15818" y="83"/>
                    </a:cubicBezTo>
                    <a:cubicBezTo>
                      <a:pt x="15815" y="82"/>
                      <a:pt x="15814" y="81"/>
                      <a:pt x="15812" y="81"/>
                    </a:cubicBezTo>
                    <a:cubicBezTo>
                      <a:pt x="15810" y="81"/>
                      <a:pt x="15808" y="83"/>
                      <a:pt x="15802" y="87"/>
                    </a:cubicBezTo>
                    <a:lnTo>
                      <a:pt x="2618" y="7636"/>
                    </a:lnTo>
                    <a:cubicBezTo>
                      <a:pt x="1" y="9148"/>
                      <a:pt x="2409" y="14835"/>
                      <a:pt x="5329" y="17375"/>
                    </a:cubicBezTo>
                    <a:cubicBezTo>
                      <a:pt x="6089" y="18046"/>
                      <a:pt x="6913" y="18456"/>
                      <a:pt x="7734" y="18456"/>
                    </a:cubicBezTo>
                    <a:cubicBezTo>
                      <a:pt x="8087" y="18456"/>
                      <a:pt x="8439" y="18380"/>
                      <a:pt x="8786" y="18217"/>
                    </a:cubicBezTo>
                    <a:lnTo>
                      <a:pt x="21928" y="10697"/>
                    </a:lnTo>
                    <a:cubicBezTo>
                      <a:pt x="22849" y="10220"/>
                      <a:pt x="22339" y="7971"/>
                      <a:pt x="21277" y="5635"/>
                    </a:cubicBezTo>
                    <a:cubicBezTo>
                      <a:pt x="19984" y="2786"/>
                      <a:pt x="17542" y="1"/>
                      <a:pt x="161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26;p96">
                <a:extLst>
                  <a:ext uri="{FF2B5EF4-FFF2-40B4-BE49-F238E27FC236}">
                    <a16:creationId xmlns:a16="http://schemas.microsoft.com/office/drawing/2014/main" id="{CF702BE6-79E9-1442-A2DD-E72DA64E6F33}"/>
                  </a:ext>
                </a:extLst>
              </p:cNvPr>
              <p:cNvSpPr/>
              <p:nvPr/>
            </p:nvSpPr>
            <p:spPr>
              <a:xfrm>
                <a:off x="3146575" y="4424400"/>
                <a:ext cx="245425" cy="272900"/>
              </a:xfrm>
              <a:custGeom>
                <a:avLst/>
                <a:gdLst/>
                <a:ahLst/>
                <a:cxnLst/>
                <a:rect l="l" t="t" r="r" b="b"/>
                <a:pathLst>
                  <a:path w="9817" h="10916" extrusionOk="0">
                    <a:moveTo>
                      <a:pt x="3154" y="0"/>
                    </a:moveTo>
                    <a:cubicBezTo>
                      <a:pt x="2693" y="0"/>
                      <a:pt x="2297" y="135"/>
                      <a:pt x="1978" y="382"/>
                    </a:cubicBezTo>
                    <a:cubicBezTo>
                      <a:pt x="0" y="2217"/>
                      <a:pt x="2302" y="7435"/>
                      <a:pt x="5065" y="9839"/>
                    </a:cubicBezTo>
                    <a:cubicBezTo>
                      <a:pt x="5823" y="10508"/>
                      <a:pt x="6645" y="10915"/>
                      <a:pt x="7464" y="10915"/>
                    </a:cubicBezTo>
                    <a:cubicBezTo>
                      <a:pt x="7796" y="10915"/>
                      <a:pt x="8127" y="10848"/>
                      <a:pt x="8453" y="10706"/>
                    </a:cubicBezTo>
                    <a:cubicBezTo>
                      <a:pt x="9438" y="10130"/>
                      <a:pt x="9817" y="8613"/>
                      <a:pt x="9306" y="6605"/>
                    </a:cubicBezTo>
                    <a:cubicBezTo>
                      <a:pt x="8552" y="3643"/>
                      <a:pt x="6151" y="739"/>
                      <a:pt x="3944" y="117"/>
                    </a:cubicBezTo>
                    <a:cubicBezTo>
                      <a:pt x="3664" y="38"/>
                      <a:pt x="3400" y="0"/>
                      <a:pt x="31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7291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3811E-DA73-8F4A-97D3-6488C9744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EMOTIONS</a:t>
            </a:r>
          </a:p>
        </p:txBody>
      </p:sp>
      <p:cxnSp>
        <p:nvCxnSpPr>
          <p:cNvPr id="6" name="Google Shape;7424;p117">
            <a:extLst>
              <a:ext uri="{FF2B5EF4-FFF2-40B4-BE49-F238E27FC236}">
                <a16:creationId xmlns:a16="http://schemas.microsoft.com/office/drawing/2014/main" id="{98834CFF-7806-5A42-8AF2-D8B6F6420CE6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>
            <a:off x="473541" y="1736893"/>
            <a:ext cx="1083814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7427;p117">
            <a:extLst>
              <a:ext uri="{FF2B5EF4-FFF2-40B4-BE49-F238E27FC236}">
                <a16:creationId xmlns:a16="http://schemas.microsoft.com/office/drawing/2014/main" id="{6334F420-C3F9-8143-9CA0-9C8A279287FA}"/>
              </a:ext>
            </a:extLst>
          </p:cNvPr>
          <p:cNvCxnSpPr>
            <a:cxnSpLocks/>
            <a:stCxn id="14" idx="0"/>
            <a:endCxn id="11" idx="4"/>
          </p:cNvCxnSpPr>
          <p:nvPr/>
        </p:nvCxnSpPr>
        <p:spPr>
          <a:xfrm flipV="1">
            <a:off x="1557355" y="1736893"/>
            <a:ext cx="101576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7429;p117">
            <a:extLst>
              <a:ext uri="{FF2B5EF4-FFF2-40B4-BE49-F238E27FC236}">
                <a16:creationId xmlns:a16="http://schemas.microsoft.com/office/drawing/2014/main" id="{ED61E31E-71A6-054E-B946-7847236F10F5}"/>
              </a:ext>
            </a:extLst>
          </p:cNvPr>
          <p:cNvCxnSpPr>
            <a:cxnSpLocks/>
            <a:stCxn id="32" idx="4"/>
            <a:endCxn id="13" idx="0"/>
          </p:cNvCxnSpPr>
          <p:nvPr/>
        </p:nvCxnSpPr>
        <p:spPr>
          <a:xfrm flipH="1">
            <a:off x="4563503" y="1734893"/>
            <a:ext cx="645601" cy="94276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7428;p117">
            <a:extLst>
              <a:ext uri="{FF2B5EF4-FFF2-40B4-BE49-F238E27FC236}">
                <a16:creationId xmlns:a16="http://schemas.microsoft.com/office/drawing/2014/main" id="{C462DB70-B747-9F46-A337-8CD014ABBBCC}"/>
              </a:ext>
            </a:extLst>
          </p:cNvPr>
          <p:cNvSpPr/>
          <p:nvPr/>
        </p:nvSpPr>
        <p:spPr>
          <a:xfrm>
            <a:off x="135093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BORE-DOM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425;p117">
            <a:extLst>
              <a:ext uri="{FF2B5EF4-FFF2-40B4-BE49-F238E27FC236}">
                <a16:creationId xmlns:a16="http://schemas.microsoft.com/office/drawing/2014/main" id="{565C64B6-5A51-5945-AA58-205D36486B4B}"/>
              </a:ext>
            </a:extLst>
          </p:cNvPr>
          <p:cNvSpPr/>
          <p:nvPr/>
        </p:nvSpPr>
        <p:spPr>
          <a:xfrm>
            <a:off x="16554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430;p117">
            <a:extLst>
              <a:ext uri="{FF2B5EF4-FFF2-40B4-BE49-F238E27FC236}">
                <a16:creationId xmlns:a16="http://schemas.microsoft.com/office/drawing/2014/main" id="{1972C349-234C-4241-875E-BFB2180B9E03}"/>
              </a:ext>
            </a:extLst>
          </p:cNvPr>
          <p:cNvSpPr/>
          <p:nvPr/>
        </p:nvSpPr>
        <p:spPr>
          <a:xfrm>
            <a:off x="3930584" y="2677655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OPTIMISTIC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7426;p117">
            <a:extLst>
              <a:ext uri="{FF2B5EF4-FFF2-40B4-BE49-F238E27FC236}">
                <a16:creationId xmlns:a16="http://schemas.microsoft.com/office/drawing/2014/main" id="{C3BD7B89-01EF-A646-8026-AF44E7ECA837}"/>
              </a:ext>
            </a:extLst>
          </p:cNvPr>
          <p:cNvSpPr/>
          <p:nvPr/>
        </p:nvSpPr>
        <p:spPr>
          <a:xfrm>
            <a:off x="924436" y="2683098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NEGATIVITY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7428;p117">
            <a:extLst>
              <a:ext uri="{FF2B5EF4-FFF2-40B4-BE49-F238E27FC236}">
                <a16:creationId xmlns:a16="http://schemas.microsoft.com/office/drawing/2014/main" id="{CFC70F73-8FD6-004B-83EB-2A4C55C38A52}"/>
              </a:ext>
            </a:extLst>
          </p:cNvPr>
          <p:cNvSpPr/>
          <p:nvPr/>
        </p:nvSpPr>
        <p:spPr>
          <a:xfrm>
            <a:off x="2536322" y="1120894"/>
            <a:ext cx="615998" cy="61599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SADNESS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7427;p117">
            <a:extLst>
              <a:ext uri="{FF2B5EF4-FFF2-40B4-BE49-F238E27FC236}">
                <a16:creationId xmlns:a16="http://schemas.microsoft.com/office/drawing/2014/main" id="{D927AB84-5908-5F4B-93C9-122B368595C8}"/>
              </a:ext>
            </a:extLst>
          </p:cNvPr>
          <p:cNvCxnSpPr>
            <a:cxnSpLocks/>
            <a:stCxn id="14" idx="0"/>
            <a:endCxn id="19" idx="4"/>
          </p:cNvCxnSpPr>
          <p:nvPr/>
        </p:nvCxnSpPr>
        <p:spPr>
          <a:xfrm flipV="1">
            <a:off x="1557355" y="1736893"/>
            <a:ext cx="1286966" cy="946205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7432;p117">
            <a:extLst>
              <a:ext uri="{FF2B5EF4-FFF2-40B4-BE49-F238E27FC236}">
                <a16:creationId xmlns:a16="http://schemas.microsoft.com/office/drawing/2014/main" id="{E10AA0AC-D1B3-5E4D-95F3-33777EA2823C}"/>
              </a:ext>
            </a:extLst>
          </p:cNvPr>
          <p:cNvSpPr>
            <a:spLocks/>
          </p:cNvSpPr>
          <p:nvPr/>
        </p:nvSpPr>
        <p:spPr>
          <a:xfrm>
            <a:off x="4903104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HAPPI-NESS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7432;p117">
            <a:extLst>
              <a:ext uri="{FF2B5EF4-FFF2-40B4-BE49-F238E27FC236}">
                <a16:creationId xmlns:a16="http://schemas.microsoft.com/office/drawing/2014/main" id="{4335470B-5D5F-8048-8D09-FCE174ABCEEE}"/>
              </a:ext>
            </a:extLst>
          </p:cNvPr>
          <p:cNvSpPr>
            <a:spLocks/>
          </p:cNvSpPr>
          <p:nvPr/>
        </p:nvSpPr>
        <p:spPr>
          <a:xfrm>
            <a:off x="3721712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7429;p117">
            <a:extLst>
              <a:ext uri="{FF2B5EF4-FFF2-40B4-BE49-F238E27FC236}">
                <a16:creationId xmlns:a16="http://schemas.microsoft.com/office/drawing/2014/main" id="{09977C01-EEF1-904C-A795-B5910DCE1168}"/>
              </a:ext>
            </a:extLst>
          </p:cNvPr>
          <p:cNvCxnSpPr>
            <a:cxnSpLocks/>
            <a:stCxn id="34" idx="4"/>
            <a:endCxn id="13" idx="0"/>
          </p:cNvCxnSpPr>
          <p:nvPr/>
        </p:nvCxnSpPr>
        <p:spPr>
          <a:xfrm>
            <a:off x="4027712" y="1734893"/>
            <a:ext cx="535791" cy="94276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7429;p117">
            <a:extLst>
              <a:ext uri="{FF2B5EF4-FFF2-40B4-BE49-F238E27FC236}">
                <a16:creationId xmlns:a16="http://schemas.microsoft.com/office/drawing/2014/main" id="{7D485B97-921E-B447-8837-B310EA51E6D3}"/>
              </a:ext>
            </a:extLst>
          </p:cNvPr>
          <p:cNvCxnSpPr>
            <a:cxnSpLocks/>
            <a:stCxn id="53" idx="4"/>
            <a:endCxn id="52" idx="0"/>
          </p:cNvCxnSpPr>
          <p:nvPr/>
        </p:nvCxnSpPr>
        <p:spPr>
          <a:xfrm>
            <a:off x="7571888" y="1734893"/>
            <a:ext cx="29287" cy="946206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" name="Google Shape;7431;p117">
            <a:extLst>
              <a:ext uri="{FF2B5EF4-FFF2-40B4-BE49-F238E27FC236}">
                <a16:creationId xmlns:a16="http://schemas.microsoft.com/office/drawing/2014/main" id="{3AE369B8-3ECC-1A4A-B07A-80CA1CAEBBBF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7586645" y="1734893"/>
            <a:ext cx="1166634" cy="946207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7432;p117">
            <a:extLst>
              <a:ext uri="{FF2B5EF4-FFF2-40B4-BE49-F238E27FC236}">
                <a16:creationId xmlns:a16="http://schemas.microsoft.com/office/drawing/2014/main" id="{DBD047F9-E552-4D4E-AC90-67993D8E6AF8}"/>
              </a:ext>
            </a:extLst>
          </p:cNvPr>
          <p:cNvSpPr>
            <a:spLocks/>
          </p:cNvSpPr>
          <p:nvPr/>
        </p:nvSpPr>
        <p:spPr>
          <a:xfrm>
            <a:off x="8447279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ENTHU-SIASM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7430;p117">
            <a:extLst>
              <a:ext uri="{FF2B5EF4-FFF2-40B4-BE49-F238E27FC236}">
                <a16:creationId xmlns:a16="http://schemas.microsoft.com/office/drawing/2014/main" id="{602371DE-0C5C-0A40-BE44-EFF27D468089}"/>
              </a:ext>
            </a:extLst>
          </p:cNvPr>
          <p:cNvSpPr/>
          <p:nvPr/>
        </p:nvSpPr>
        <p:spPr>
          <a:xfrm>
            <a:off x="6968256" y="2681099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ANTICIPATION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7432;p117">
            <a:extLst>
              <a:ext uri="{FF2B5EF4-FFF2-40B4-BE49-F238E27FC236}">
                <a16:creationId xmlns:a16="http://schemas.microsoft.com/office/drawing/2014/main" id="{B6F63AFD-A231-1548-900A-6BD180A401E8}"/>
              </a:ext>
            </a:extLst>
          </p:cNvPr>
          <p:cNvSpPr>
            <a:spLocks/>
          </p:cNvSpPr>
          <p:nvPr/>
        </p:nvSpPr>
        <p:spPr>
          <a:xfrm>
            <a:off x="7265888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SURPRISE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7432;p117">
            <a:extLst>
              <a:ext uri="{FF2B5EF4-FFF2-40B4-BE49-F238E27FC236}">
                <a16:creationId xmlns:a16="http://schemas.microsoft.com/office/drawing/2014/main" id="{DB775B58-D9C6-F240-B0D8-B24A50D565E6}"/>
              </a:ext>
            </a:extLst>
          </p:cNvPr>
          <p:cNvSpPr>
            <a:spLocks/>
          </p:cNvSpPr>
          <p:nvPr/>
        </p:nvSpPr>
        <p:spPr>
          <a:xfrm>
            <a:off x="6084496" y="1122893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" name="Google Shape;7429;p117">
            <a:extLst>
              <a:ext uri="{FF2B5EF4-FFF2-40B4-BE49-F238E27FC236}">
                <a16:creationId xmlns:a16="http://schemas.microsoft.com/office/drawing/2014/main" id="{987F2EB3-9647-2249-9BA6-7EDFBB976F88}"/>
              </a:ext>
            </a:extLst>
          </p:cNvPr>
          <p:cNvCxnSpPr>
            <a:cxnSpLocks/>
            <a:stCxn id="54" idx="4"/>
            <a:endCxn id="52" idx="0"/>
          </p:cNvCxnSpPr>
          <p:nvPr/>
        </p:nvCxnSpPr>
        <p:spPr>
          <a:xfrm>
            <a:off x="6390496" y="1734893"/>
            <a:ext cx="1210679" cy="946206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7429;p117">
            <a:extLst>
              <a:ext uri="{FF2B5EF4-FFF2-40B4-BE49-F238E27FC236}">
                <a16:creationId xmlns:a16="http://schemas.microsoft.com/office/drawing/2014/main" id="{D826A492-1194-1047-9B4E-61DD34094223}"/>
              </a:ext>
            </a:extLst>
          </p:cNvPr>
          <p:cNvCxnSpPr>
            <a:cxnSpLocks/>
            <a:stCxn id="65" idx="0"/>
            <a:endCxn id="64" idx="2"/>
          </p:cNvCxnSpPr>
          <p:nvPr/>
        </p:nvCxnSpPr>
        <p:spPr>
          <a:xfrm flipH="1" flipV="1">
            <a:off x="6152856" y="3450432"/>
            <a:ext cx="960000" cy="61110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7430;p117">
            <a:extLst>
              <a:ext uri="{FF2B5EF4-FFF2-40B4-BE49-F238E27FC236}">
                <a16:creationId xmlns:a16="http://schemas.microsoft.com/office/drawing/2014/main" id="{0617EF91-53BE-3343-BEE4-01E4FFA9DEB2}"/>
              </a:ext>
            </a:extLst>
          </p:cNvPr>
          <p:cNvSpPr/>
          <p:nvPr/>
        </p:nvSpPr>
        <p:spPr>
          <a:xfrm>
            <a:off x="5519937" y="2681099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NEUTRAL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7432;p117">
            <a:extLst>
              <a:ext uri="{FF2B5EF4-FFF2-40B4-BE49-F238E27FC236}">
                <a16:creationId xmlns:a16="http://schemas.microsoft.com/office/drawing/2014/main" id="{ADC3BC5A-F5D1-0741-95CA-49C402BECA70}"/>
              </a:ext>
            </a:extLst>
          </p:cNvPr>
          <p:cNvSpPr>
            <a:spLocks/>
          </p:cNvSpPr>
          <p:nvPr/>
        </p:nvSpPr>
        <p:spPr>
          <a:xfrm>
            <a:off x="6806856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RELIEF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7432;p117">
            <a:extLst>
              <a:ext uri="{FF2B5EF4-FFF2-40B4-BE49-F238E27FC236}">
                <a16:creationId xmlns:a16="http://schemas.microsoft.com/office/drawing/2014/main" id="{976BFB09-7180-6648-82D9-8B7EECEB721F}"/>
              </a:ext>
            </a:extLst>
          </p:cNvPr>
          <p:cNvSpPr>
            <a:spLocks/>
          </p:cNvSpPr>
          <p:nvPr/>
        </p:nvSpPr>
        <p:spPr>
          <a:xfrm>
            <a:off x="501696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NEUTRAL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" name="Google Shape;7429;p117">
            <a:extLst>
              <a:ext uri="{FF2B5EF4-FFF2-40B4-BE49-F238E27FC236}">
                <a16:creationId xmlns:a16="http://schemas.microsoft.com/office/drawing/2014/main" id="{A46FFB80-D16E-544F-80D0-80437BE31FF0}"/>
              </a:ext>
            </a:extLst>
          </p:cNvPr>
          <p:cNvCxnSpPr>
            <a:cxnSpLocks/>
            <a:stCxn id="66" idx="0"/>
            <a:endCxn id="64" idx="2"/>
          </p:cNvCxnSpPr>
          <p:nvPr/>
        </p:nvCxnSpPr>
        <p:spPr>
          <a:xfrm flipV="1">
            <a:off x="5322962" y="3450432"/>
            <a:ext cx="829894" cy="611102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429;p117">
            <a:extLst>
              <a:ext uri="{FF2B5EF4-FFF2-40B4-BE49-F238E27FC236}">
                <a16:creationId xmlns:a16="http://schemas.microsoft.com/office/drawing/2014/main" id="{E967EEA4-7121-0447-B3F7-87D72CFFC27D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3060429" y="3452431"/>
            <a:ext cx="661283" cy="609103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430;p117">
            <a:extLst>
              <a:ext uri="{FF2B5EF4-FFF2-40B4-BE49-F238E27FC236}">
                <a16:creationId xmlns:a16="http://schemas.microsoft.com/office/drawing/2014/main" id="{F0E800E1-B486-AE41-90D6-1763A4E424A5}"/>
              </a:ext>
            </a:extLst>
          </p:cNvPr>
          <p:cNvSpPr/>
          <p:nvPr/>
        </p:nvSpPr>
        <p:spPr>
          <a:xfrm>
            <a:off x="2427510" y="2683098"/>
            <a:ext cx="1265837" cy="769333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CONTEMPT</a:t>
            </a: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432;p117">
            <a:extLst>
              <a:ext uri="{FF2B5EF4-FFF2-40B4-BE49-F238E27FC236}">
                <a16:creationId xmlns:a16="http://schemas.microsoft.com/office/drawing/2014/main" id="{6A69D8E8-343E-8245-BADA-C284C6B77FD2}"/>
              </a:ext>
            </a:extLst>
          </p:cNvPr>
          <p:cNvSpPr>
            <a:spLocks/>
          </p:cNvSpPr>
          <p:nvPr/>
        </p:nvSpPr>
        <p:spPr>
          <a:xfrm>
            <a:off x="341571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HATE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7432;p117">
            <a:extLst>
              <a:ext uri="{FF2B5EF4-FFF2-40B4-BE49-F238E27FC236}">
                <a16:creationId xmlns:a16="http://schemas.microsoft.com/office/drawing/2014/main" id="{EEA66CF0-BD52-2240-AFCE-E763E4D00321}"/>
              </a:ext>
            </a:extLst>
          </p:cNvPr>
          <p:cNvSpPr>
            <a:spLocks/>
          </p:cNvSpPr>
          <p:nvPr/>
        </p:nvSpPr>
        <p:spPr>
          <a:xfrm>
            <a:off x="1924322" y="4061534"/>
            <a:ext cx="612000" cy="612000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5A7388"/>
                </a:solidFill>
                <a:latin typeface="Calibri"/>
                <a:ea typeface="Calibri"/>
                <a:cs typeface="Calibri"/>
                <a:sym typeface="Calibri"/>
              </a:rPr>
              <a:t>ANGER</a:t>
            </a: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7429;p117">
            <a:extLst>
              <a:ext uri="{FF2B5EF4-FFF2-40B4-BE49-F238E27FC236}">
                <a16:creationId xmlns:a16="http://schemas.microsoft.com/office/drawing/2014/main" id="{C28C9E6F-8DF5-9141-B1A4-D24F6E569177}"/>
              </a:ext>
            </a:extLst>
          </p:cNvPr>
          <p:cNvCxnSpPr>
            <a:cxnSpLocks/>
            <a:stCxn id="80" idx="0"/>
            <a:endCxn id="78" idx="2"/>
          </p:cNvCxnSpPr>
          <p:nvPr/>
        </p:nvCxnSpPr>
        <p:spPr>
          <a:xfrm flipV="1">
            <a:off x="2230322" y="3452431"/>
            <a:ext cx="830107" cy="609103"/>
          </a:xfrm>
          <a:prstGeom prst="straightConnector1">
            <a:avLst/>
          </a:prstGeom>
          <a:noFill/>
          <a:ln w="19050" cap="flat" cmpd="sng">
            <a:solidFill>
              <a:srgbClr val="435D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7432;p117">
            <a:extLst>
              <a:ext uri="{FF2B5EF4-FFF2-40B4-BE49-F238E27FC236}">
                <a16:creationId xmlns:a16="http://schemas.microsoft.com/office/drawing/2014/main" id="{87062F8D-5744-674A-B2A7-A5734CE10004}"/>
              </a:ext>
            </a:extLst>
          </p:cNvPr>
          <p:cNvSpPr>
            <a:spLocks/>
          </p:cNvSpPr>
          <p:nvPr/>
        </p:nvSpPr>
        <p:spPr>
          <a:xfrm>
            <a:off x="7112856" y="267029"/>
            <a:ext cx="220757" cy="234059"/>
          </a:xfrm>
          <a:prstGeom prst="ellipse">
            <a:avLst/>
          </a:prstGeom>
          <a:solidFill>
            <a:srgbClr val="EEF3F7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7430;p117">
            <a:extLst>
              <a:ext uri="{FF2B5EF4-FFF2-40B4-BE49-F238E27FC236}">
                <a16:creationId xmlns:a16="http://schemas.microsoft.com/office/drawing/2014/main" id="{31583196-8586-844E-AAF1-721BC2CDF364}"/>
              </a:ext>
            </a:extLst>
          </p:cNvPr>
          <p:cNvSpPr/>
          <p:nvPr/>
        </p:nvSpPr>
        <p:spPr>
          <a:xfrm>
            <a:off x="6887240" y="568158"/>
            <a:ext cx="451232" cy="172912"/>
          </a:xfrm>
          <a:prstGeom prst="roundRect">
            <a:avLst/>
          </a:prstGeom>
          <a:solidFill>
            <a:schemeClr val="accent1"/>
          </a:solidFill>
          <a:ln w="19050" cap="flat" cmpd="sng">
            <a:solidFill>
              <a:srgbClr val="435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5A73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7A8FDC5-E225-1042-B996-2A1A5FB79B01}"/>
              </a:ext>
            </a:extLst>
          </p:cNvPr>
          <p:cNvSpPr txBox="1"/>
          <p:nvPr/>
        </p:nvSpPr>
        <p:spPr>
          <a:xfrm>
            <a:off x="7326260" y="222755"/>
            <a:ext cx="17330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A7388"/>
                </a:solidFill>
              </a:rPr>
              <a:t>: ORIGINAL LABELS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881630-0A66-D243-9413-393898A6DDA7}"/>
              </a:ext>
            </a:extLst>
          </p:cNvPr>
          <p:cNvSpPr txBox="1"/>
          <p:nvPr/>
        </p:nvSpPr>
        <p:spPr>
          <a:xfrm>
            <a:off x="7338472" y="523715"/>
            <a:ext cx="1427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A7388"/>
                </a:solidFill>
              </a:rPr>
              <a:t>: NEW LABELS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85FDAA7-3A83-1943-A5FC-1909A4800868}"/>
              </a:ext>
            </a:extLst>
          </p:cNvPr>
          <p:cNvSpPr/>
          <p:nvPr/>
        </p:nvSpPr>
        <p:spPr>
          <a:xfrm>
            <a:off x="6785775" y="156519"/>
            <a:ext cx="2061664" cy="700216"/>
          </a:xfrm>
          <a:prstGeom prst="rect">
            <a:avLst/>
          </a:prstGeom>
          <a:noFill/>
          <a:ln w="9525">
            <a:solidFill>
              <a:srgbClr val="5A7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763F1D-FDE6-854A-8784-62538925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pic>
        <p:nvPicPr>
          <p:cNvPr id="1026" name="Picture 2" descr="Free Icon | Speech bubble with ellipsis">
            <a:extLst>
              <a:ext uri="{FF2B5EF4-FFF2-40B4-BE49-F238E27FC236}">
                <a16:creationId xmlns:a16="http://schemas.microsoft.com/office/drawing/2014/main" id="{760A0E40-3D53-714F-973F-3DDAE2BF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23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27D0F6-67E1-9D43-837F-1A63CA39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001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lamation mark inside a circle - Free signs icons">
            <a:extLst>
              <a:ext uri="{FF2B5EF4-FFF2-40B4-BE49-F238E27FC236}">
                <a16:creationId xmlns:a16="http://schemas.microsoft.com/office/drawing/2014/main" id="{D043B7AA-51CA-1345-AC32-BE5B170E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579" y="1492080"/>
            <a:ext cx="1656000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28;p73">
            <a:extLst>
              <a:ext uri="{FF2B5EF4-FFF2-40B4-BE49-F238E27FC236}">
                <a16:creationId xmlns:a16="http://schemas.microsoft.com/office/drawing/2014/main" id="{D28CA0EE-A4E6-DB42-943D-C8A95EC2DFCD}"/>
              </a:ext>
            </a:extLst>
          </p:cNvPr>
          <p:cNvSpPr txBox="1">
            <a:spLocks/>
          </p:cNvSpPr>
          <p:nvPr/>
        </p:nvSpPr>
        <p:spPr>
          <a:xfrm>
            <a:off x="777903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ELLIPSIS</a:t>
            </a:r>
          </a:p>
        </p:txBody>
      </p:sp>
      <p:sp>
        <p:nvSpPr>
          <p:cNvPr id="17" name="Google Shape;1236;p73">
            <a:extLst>
              <a:ext uri="{FF2B5EF4-FFF2-40B4-BE49-F238E27FC236}">
                <a16:creationId xmlns:a16="http://schemas.microsoft.com/office/drawing/2014/main" id="{14927376-514B-9F44-A947-4F2BB971A2CE}"/>
              </a:ext>
            </a:extLst>
          </p:cNvPr>
          <p:cNvSpPr txBox="1">
            <a:spLocks/>
          </p:cNvSpPr>
          <p:nvPr/>
        </p:nvSpPr>
        <p:spPr>
          <a:xfrm>
            <a:off x="777903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Omitted section of text</a:t>
            </a:r>
          </a:p>
        </p:txBody>
      </p:sp>
      <p:sp>
        <p:nvSpPr>
          <p:cNvPr id="18" name="Google Shape;1228;p73">
            <a:extLst>
              <a:ext uri="{FF2B5EF4-FFF2-40B4-BE49-F238E27FC236}">
                <a16:creationId xmlns:a16="http://schemas.microsoft.com/office/drawing/2014/main" id="{80CE9139-C1CD-BC4E-80A6-0C106D11820E}"/>
              </a:ext>
            </a:extLst>
          </p:cNvPr>
          <p:cNvSpPr txBox="1">
            <a:spLocks/>
          </p:cNvSpPr>
          <p:nvPr/>
        </p:nvSpPr>
        <p:spPr>
          <a:xfrm>
            <a:off x="3422250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QUESTION MARKS</a:t>
            </a:r>
          </a:p>
        </p:txBody>
      </p:sp>
      <p:sp>
        <p:nvSpPr>
          <p:cNvPr id="19" name="Google Shape;1236;p73">
            <a:extLst>
              <a:ext uri="{FF2B5EF4-FFF2-40B4-BE49-F238E27FC236}">
                <a16:creationId xmlns:a16="http://schemas.microsoft.com/office/drawing/2014/main" id="{EBC7C447-9E6C-2540-9A7A-7E26D2E1C003}"/>
              </a:ext>
            </a:extLst>
          </p:cNvPr>
          <p:cNvSpPr txBox="1">
            <a:spLocks/>
          </p:cNvSpPr>
          <p:nvPr/>
        </p:nvSpPr>
        <p:spPr>
          <a:xfrm>
            <a:off x="3422250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Doubt or uncertainty</a:t>
            </a:r>
          </a:p>
        </p:txBody>
      </p:sp>
      <p:sp>
        <p:nvSpPr>
          <p:cNvPr id="20" name="Google Shape;1228;p73">
            <a:extLst>
              <a:ext uri="{FF2B5EF4-FFF2-40B4-BE49-F238E27FC236}">
                <a16:creationId xmlns:a16="http://schemas.microsoft.com/office/drawing/2014/main" id="{3F6CCFF4-24E2-264E-82C2-0BBF5D6CAF99}"/>
              </a:ext>
            </a:extLst>
          </p:cNvPr>
          <p:cNvSpPr txBox="1">
            <a:spLocks/>
          </p:cNvSpPr>
          <p:nvPr/>
        </p:nvSpPr>
        <p:spPr>
          <a:xfrm>
            <a:off x="6066597" y="3234137"/>
            <a:ext cx="22995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EXCLAMATION MARKS</a:t>
            </a:r>
          </a:p>
        </p:txBody>
      </p:sp>
      <p:sp>
        <p:nvSpPr>
          <p:cNvPr id="21" name="Google Shape;1236;p73">
            <a:extLst>
              <a:ext uri="{FF2B5EF4-FFF2-40B4-BE49-F238E27FC236}">
                <a16:creationId xmlns:a16="http://schemas.microsoft.com/office/drawing/2014/main" id="{A24D2C7F-FA78-694A-B59E-D88688D3C664}"/>
              </a:ext>
            </a:extLst>
          </p:cNvPr>
          <p:cNvSpPr txBox="1">
            <a:spLocks/>
          </p:cNvSpPr>
          <p:nvPr/>
        </p:nvSpPr>
        <p:spPr>
          <a:xfrm>
            <a:off x="6066597" y="3982863"/>
            <a:ext cx="2299500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dirty="0"/>
              <a:t>Loudness or excitement</a:t>
            </a:r>
          </a:p>
        </p:txBody>
      </p:sp>
      <p:sp>
        <p:nvSpPr>
          <p:cNvPr id="22" name="Google Shape;1236;p73">
            <a:extLst>
              <a:ext uri="{FF2B5EF4-FFF2-40B4-BE49-F238E27FC236}">
                <a16:creationId xmlns:a16="http://schemas.microsoft.com/office/drawing/2014/main" id="{7E1BDF49-F010-C244-8D5D-55A5728806E4}"/>
              </a:ext>
            </a:extLst>
          </p:cNvPr>
          <p:cNvSpPr txBox="1">
            <a:spLocks/>
          </p:cNvSpPr>
          <p:nvPr/>
        </p:nvSpPr>
        <p:spPr>
          <a:xfrm>
            <a:off x="889500" y="825253"/>
            <a:ext cx="6718529" cy="6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dirty="0">
                <a:latin typeface="Century Gothic" panose="020B0502020202020204" pitchFamily="34" charset="0"/>
              </a:rPr>
              <a:t>EXTRACTING NUMBER OF PUNCTUATIONS IN EACH TEXT MESSAGE</a:t>
            </a:r>
          </a:p>
        </p:txBody>
      </p:sp>
    </p:spTree>
    <p:extLst>
      <p:ext uri="{BB962C8B-B14F-4D97-AF65-F5344CB8AC3E}">
        <p14:creationId xmlns:p14="http://schemas.microsoft.com/office/powerpoint/2010/main" val="123206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DAEE8-AD33-2C47-BB96-77F62195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5" name="Google Shape;3304;p102">
            <a:extLst>
              <a:ext uri="{FF2B5EF4-FFF2-40B4-BE49-F238E27FC236}">
                <a16:creationId xmlns:a16="http://schemas.microsoft.com/office/drawing/2014/main" id="{FCB1E63B-D0D4-CF42-ABF3-80D448F85BCB}"/>
              </a:ext>
            </a:extLst>
          </p:cNvPr>
          <p:cNvSpPr/>
          <p:nvPr/>
        </p:nvSpPr>
        <p:spPr>
          <a:xfrm>
            <a:off x="902025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6" name="Google Shape;3305;p102">
            <a:extLst>
              <a:ext uri="{FF2B5EF4-FFF2-40B4-BE49-F238E27FC236}">
                <a16:creationId xmlns:a16="http://schemas.microsoft.com/office/drawing/2014/main" id="{F72B1A0A-9C9B-904D-B2BF-57EC60F8FBE8}"/>
              </a:ext>
            </a:extLst>
          </p:cNvPr>
          <p:cNvSpPr/>
          <p:nvPr/>
        </p:nvSpPr>
        <p:spPr>
          <a:xfrm>
            <a:off x="3793164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7" name="Google Shape;3306;p102">
            <a:extLst>
              <a:ext uri="{FF2B5EF4-FFF2-40B4-BE49-F238E27FC236}">
                <a16:creationId xmlns:a16="http://schemas.microsoft.com/office/drawing/2014/main" id="{C02EF835-2560-4940-BF5B-A714AE95B959}"/>
              </a:ext>
            </a:extLst>
          </p:cNvPr>
          <p:cNvSpPr/>
          <p:nvPr/>
        </p:nvSpPr>
        <p:spPr>
          <a:xfrm>
            <a:off x="6684345" y="2325762"/>
            <a:ext cx="1681500" cy="938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9" name="Google Shape;3308;p102">
            <a:extLst>
              <a:ext uri="{FF2B5EF4-FFF2-40B4-BE49-F238E27FC236}">
                <a16:creationId xmlns:a16="http://schemas.microsoft.com/office/drawing/2014/main" id="{59707E86-4130-E948-9BBC-33F8AC94E2B6}"/>
              </a:ext>
            </a:extLst>
          </p:cNvPr>
          <p:cNvSpPr txBox="1">
            <a:spLocks/>
          </p:cNvSpPr>
          <p:nvPr/>
        </p:nvSpPr>
        <p:spPr>
          <a:xfrm>
            <a:off x="902041" y="2323531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LOGISTIC REGRESSION</a:t>
            </a:r>
          </a:p>
        </p:txBody>
      </p:sp>
      <p:sp>
        <p:nvSpPr>
          <p:cNvPr id="10" name="Google Shape;3309;p102">
            <a:extLst>
              <a:ext uri="{FF2B5EF4-FFF2-40B4-BE49-F238E27FC236}">
                <a16:creationId xmlns:a16="http://schemas.microsoft.com/office/drawing/2014/main" id="{7620D47E-CC1D-344E-91D2-85DEF428FB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050" y="3590987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Gothic" panose="020B0502020202020204" pitchFamily="34" charset="0"/>
              </a:rPr>
              <a:t>Excellent for feature  inference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1" name="Google Shape;3310;p102">
            <a:extLst>
              <a:ext uri="{FF2B5EF4-FFF2-40B4-BE49-F238E27FC236}">
                <a16:creationId xmlns:a16="http://schemas.microsoft.com/office/drawing/2014/main" id="{FB7F5451-E7AF-6B49-932B-1AC7BB6626B7}"/>
              </a:ext>
            </a:extLst>
          </p:cNvPr>
          <p:cNvSpPr txBox="1">
            <a:spLocks/>
          </p:cNvSpPr>
          <p:nvPr/>
        </p:nvSpPr>
        <p:spPr>
          <a:xfrm>
            <a:off x="3793178" y="2323531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XGBOOST</a:t>
            </a:r>
          </a:p>
        </p:txBody>
      </p:sp>
      <p:sp>
        <p:nvSpPr>
          <p:cNvPr id="12" name="Google Shape;3311;p102">
            <a:extLst>
              <a:ext uri="{FF2B5EF4-FFF2-40B4-BE49-F238E27FC236}">
                <a16:creationId xmlns:a16="http://schemas.microsoft.com/office/drawing/2014/main" id="{6997CAAB-A121-214E-80E5-D949691F87EC}"/>
              </a:ext>
            </a:extLst>
          </p:cNvPr>
          <p:cNvSpPr txBox="1">
            <a:spLocks/>
          </p:cNvSpPr>
          <p:nvPr/>
        </p:nvSpPr>
        <p:spPr>
          <a:xfrm>
            <a:off x="3793185" y="3590987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600"/>
              <a:buFont typeface="Paytone One"/>
              <a:buNone/>
              <a:defRPr sz="1600">
                <a:solidFill>
                  <a:schemeClr val="dk1"/>
                </a:solidFill>
                <a:latin typeface="Century Gothic" panose="020B0502020202020204" pitchFamily="34" charset="0"/>
                <a:ea typeface="Paytone One"/>
                <a:cs typeface="Paytone One"/>
                <a:sym typeface="Paytone One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SG" dirty="0"/>
              <a:t>Modified tree-based model that prevents overfitting </a:t>
            </a:r>
          </a:p>
        </p:txBody>
      </p:sp>
      <p:sp>
        <p:nvSpPr>
          <p:cNvPr id="13" name="Google Shape;3312;p102">
            <a:extLst>
              <a:ext uri="{FF2B5EF4-FFF2-40B4-BE49-F238E27FC236}">
                <a16:creationId xmlns:a16="http://schemas.microsoft.com/office/drawing/2014/main" id="{8FBCA52A-4602-4C4D-972B-AD34EE1A3BCA}"/>
              </a:ext>
            </a:extLst>
          </p:cNvPr>
          <p:cNvSpPr txBox="1">
            <a:spLocks/>
          </p:cNvSpPr>
          <p:nvPr/>
        </p:nvSpPr>
        <p:spPr>
          <a:xfrm>
            <a:off x="6684346" y="2323531"/>
            <a:ext cx="16815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SG" sz="1600" b="1" dirty="0">
                <a:latin typeface="Century Gothic" panose="020B0502020202020204" pitchFamily="34" charset="0"/>
              </a:rPr>
              <a:t>MULTINOMIAL NAÏVE-BAYES</a:t>
            </a:r>
          </a:p>
        </p:txBody>
      </p:sp>
      <p:sp>
        <p:nvSpPr>
          <p:cNvPr id="14" name="Google Shape;3313;p102">
            <a:extLst>
              <a:ext uri="{FF2B5EF4-FFF2-40B4-BE49-F238E27FC236}">
                <a16:creationId xmlns:a16="http://schemas.microsoft.com/office/drawing/2014/main" id="{B4D70AE4-C008-9F43-AA3F-77DEA063C6A9}"/>
              </a:ext>
            </a:extLst>
          </p:cNvPr>
          <p:cNvSpPr txBox="1">
            <a:spLocks/>
          </p:cNvSpPr>
          <p:nvPr/>
        </p:nvSpPr>
        <p:spPr>
          <a:xfrm>
            <a:off x="6684350" y="3590987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600"/>
              <a:buFont typeface="Paytone One"/>
              <a:buNone/>
              <a:defRPr sz="1600">
                <a:solidFill>
                  <a:schemeClr val="dk1"/>
                </a:solidFill>
                <a:latin typeface="Century Gothic" panose="020B0502020202020204" pitchFamily="34" charset="0"/>
                <a:ea typeface="Paytone One"/>
                <a:cs typeface="Paytone One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DM Sans"/>
              <a:buNone/>
              <a:defRPr sz="2100">
                <a:solidFill>
                  <a:schemeClr val="dk1"/>
                </a:solidFill>
                <a:latin typeface="DM Sans"/>
                <a:ea typeface="DM Sans"/>
                <a:cs typeface="DM Sans"/>
              </a:defRPr>
            </a:lvl9pPr>
          </a:lstStyle>
          <a:p>
            <a:r>
              <a:rPr lang="en-SG" dirty="0"/>
              <a:t>Statistically driven &amp; known for NLP purposes</a:t>
            </a:r>
          </a:p>
        </p:txBody>
      </p:sp>
      <p:pic>
        <p:nvPicPr>
          <p:cNvPr id="2050" name="Picture 2" descr="An Introduction to Naïve Bayes Classifier | by Yang S | Towards Data Science">
            <a:extLst>
              <a:ext uri="{FF2B5EF4-FFF2-40B4-BE49-F238E27FC236}">
                <a16:creationId xmlns:a16="http://schemas.microsoft.com/office/drawing/2014/main" id="{1681AA23-EC4D-F24C-BDD0-E08994D670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40887" r="47747" b="30397"/>
          <a:stretch/>
        </p:blipFill>
        <p:spPr bwMode="auto">
          <a:xfrm>
            <a:off x="6519728" y="1511023"/>
            <a:ext cx="2010733" cy="611028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0C85EED-CD7E-0A45-AC23-8BCD17192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521" y="1019875"/>
            <a:ext cx="1212507" cy="12125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7107DA5-1EC8-0F4F-95EC-2F6CDF8891C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9539" y="911753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DAEE8-AD33-2C47-BB96-77F62195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766E00-582B-704C-8D69-F9637C110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539" y="1019875"/>
            <a:ext cx="3827100" cy="634800"/>
          </a:xfrm>
        </p:spPr>
        <p:txBody>
          <a:bodyPr/>
          <a:lstStyle/>
          <a:p>
            <a:r>
              <a:rPr lang="en-US" dirty="0"/>
              <a:t>BASELINE 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9C57EA-1530-1641-9E7D-BEED0259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00" y="1784111"/>
            <a:ext cx="2495838" cy="1967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7D2ADB-7712-194B-AA6C-01446393F3C0}"/>
                  </a:ext>
                </a:extLst>
              </p14:cNvPr>
              <p14:cNvContentPartPr/>
              <p14:nvPr/>
            </p14:nvContentPartPr>
            <p14:xfrm>
              <a:off x="2526091" y="2062229"/>
              <a:ext cx="764640" cy="29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7D2ADB-7712-194B-AA6C-01446393F3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2451" y="1954589"/>
                <a:ext cx="872280" cy="2448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6A72A09-3A1D-8940-8BDE-093BD4B2D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276" y="1734669"/>
            <a:ext cx="4601907" cy="1409053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96E52EB7-4438-2143-9C49-0114884C7844}"/>
              </a:ext>
            </a:extLst>
          </p:cNvPr>
          <p:cNvSpPr txBox="1">
            <a:spLocks/>
          </p:cNvSpPr>
          <p:nvPr/>
        </p:nvSpPr>
        <p:spPr>
          <a:xfrm>
            <a:off x="3973276" y="1011637"/>
            <a:ext cx="4601907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AFTER GRID SEARCH &amp; MODEL TUNING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86D174-C2B2-2243-9009-C4AC82BD87AA}"/>
              </a:ext>
            </a:extLst>
          </p:cNvPr>
          <p:cNvSpPr/>
          <p:nvPr/>
        </p:nvSpPr>
        <p:spPr>
          <a:xfrm>
            <a:off x="4168347" y="2152487"/>
            <a:ext cx="4275438" cy="26119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oogle Shape;1901;p85">
            <a:extLst>
              <a:ext uri="{FF2B5EF4-FFF2-40B4-BE49-F238E27FC236}">
                <a16:creationId xmlns:a16="http://schemas.microsoft.com/office/drawing/2014/main" id="{530FDFAC-6345-4E4F-88AD-2036081F9877}"/>
              </a:ext>
            </a:extLst>
          </p:cNvPr>
          <p:cNvGrpSpPr/>
          <p:nvPr/>
        </p:nvGrpSpPr>
        <p:grpSpPr>
          <a:xfrm>
            <a:off x="8572619" y="2076809"/>
            <a:ext cx="395270" cy="371966"/>
            <a:chOff x="2456800" y="3682271"/>
            <a:chExt cx="395270" cy="371966"/>
          </a:xfrm>
        </p:grpSpPr>
        <p:sp>
          <p:nvSpPr>
            <p:cNvPr id="26" name="Google Shape;1902;p85">
              <a:extLst>
                <a:ext uri="{FF2B5EF4-FFF2-40B4-BE49-F238E27FC236}">
                  <a16:creationId xmlns:a16="http://schemas.microsoft.com/office/drawing/2014/main" id="{27026B98-03E9-DD4E-8D62-DF53065ED852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03;p85">
              <a:extLst>
                <a:ext uri="{FF2B5EF4-FFF2-40B4-BE49-F238E27FC236}">
                  <a16:creationId xmlns:a16="http://schemas.microsoft.com/office/drawing/2014/main" id="{224EBF47-CB5F-BC48-AC28-79BB90BEEC23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04;p85">
              <a:extLst>
                <a:ext uri="{FF2B5EF4-FFF2-40B4-BE49-F238E27FC236}">
                  <a16:creationId xmlns:a16="http://schemas.microsoft.com/office/drawing/2014/main" id="{38F17B87-FBF3-2343-9D59-22AF435F6FB5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05;p85">
              <a:extLst>
                <a:ext uri="{FF2B5EF4-FFF2-40B4-BE49-F238E27FC236}">
                  <a16:creationId xmlns:a16="http://schemas.microsoft.com/office/drawing/2014/main" id="{15EC543F-A4F0-D24B-A035-D23F1F9E1D42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06;p85">
              <a:extLst>
                <a:ext uri="{FF2B5EF4-FFF2-40B4-BE49-F238E27FC236}">
                  <a16:creationId xmlns:a16="http://schemas.microsoft.com/office/drawing/2014/main" id="{D048817F-033E-F649-AE41-8342B46E156F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7;p85">
              <a:extLst>
                <a:ext uri="{FF2B5EF4-FFF2-40B4-BE49-F238E27FC236}">
                  <a16:creationId xmlns:a16="http://schemas.microsoft.com/office/drawing/2014/main" id="{563A459C-125D-8F4A-9413-13D3CBA39983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8;p85">
              <a:extLst>
                <a:ext uri="{FF2B5EF4-FFF2-40B4-BE49-F238E27FC236}">
                  <a16:creationId xmlns:a16="http://schemas.microsoft.com/office/drawing/2014/main" id="{78157CF5-C03B-8D4E-B174-4F31B346E83E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09;p85">
              <a:extLst>
                <a:ext uri="{FF2B5EF4-FFF2-40B4-BE49-F238E27FC236}">
                  <a16:creationId xmlns:a16="http://schemas.microsoft.com/office/drawing/2014/main" id="{B213AD6E-ADB8-5C4D-AD5F-9E080EC38DAA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10;p85">
              <a:extLst>
                <a:ext uri="{FF2B5EF4-FFF2-40B4-BE49-F238E27FC236}">
                  <a16:creationId xmlns:a16="http://schemas.microsoft.com/office/drawing/2014/main" id="{4C0C319B-E6E1-414B-B645-51D00E191989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F2CC21B-C1B5-4046-B861-72266E1826FC}"/>
              </a:ext>
            </a:extLst>
          </p:cNvPr>
          <p:cNvSpPr/>
          <p:nvPr/>
        </p:nvSpPr>
        <p:spPr>
          <a:xfrm>
            <a:off x="4787412" y="3959097"/>
            <a:ext cx="2973635" cy="640521"/>
          </a:xfrm>
          <a:prstGeom prst="round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A7388"/>
                </a:solidFill>
              </a:rPr>
              <a:t>QUALITATIVE INTERPRETATION IS KEY!</a:t>
            </a:r>
          </a:p>
        </p:txBody>
      </p:sp>
      <p:grpSp>
        <p:nvGrpSpPr>
          <p:cNvPr id="38" name="Google Shape;4330;p115">
            <a:extLst>
              <a:ext uri="{FF2B5EF4-FFF2-40B4-BE49-F238E27FC236}">
                <a16:creationId xmlns:a16="http://schemas.microsoft.com/office/drawing/2014/main" id="{9BD7F624-260B-A343-B700-D3DAE6956250}"/>
              </a:ext>
            </a:extLst>
          </p:cNvPr>
          <p:cNvGrpSpPr/>
          <p:nvPr/>
        </p:nvGrpSpPr>
        <p:grpSpPr>
          <a:xfrm rot="5400000">
            <a:off x="6008708" y="3214626"/>
            <a:ext cx="531043" cy="559916"/>
            <a:chOff x="4854075" y="2527625"/>
            <a:chExt cx="56000" cy="59050"/>
          </a:xfrm>
          <a:solidFill>
            <a:srgbClr val="5A7388"/>
          </a:solidFill>
        </p:grpSpPr>
        <p:sp>
          <p:nvSpPr>
            <p:cNvPr id="39" name="Google Shape;4331;p115">
              <a:extLst>
                <a:ext uri="{FF2B5EF4-FFF2-40B4-BE49-F238E27FC236}">
                  <a16:creationId xmlns:a16="http://schemas.microsoft.com/office/drawing/2014/main" id="{8310AB11-D04F-9A4D-AE1C-6622DB9F50D7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  <p:sp>
          <p:nvSpPr>
            <p:cNvPr id="40" name="Google Shape;4332;p115">
              <a:extLst>
                <a:ext uri="{FF2B5EF4-FFF2-40B4-BE49-F238E27FC236}">
                  <a16:creationId xmlns:a16="http://schemas.microsoft.com/office/drawing/2014/main" id="{F6F24F4A-F92D-AD42-8BD1-1ACD503523CF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FE3E7"/>
                </a:solidFill>
                <a:highlight>
                  <a:srgbClr val="DFE3E7"/>
                </a:highlight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3CE488-B63F-2B41-8D7D-0E8BE6E70A26}"/>
              </a:ext>
            </a:extLst>
          </p:cNvPr>
          <p:cNvSpPr/>
          <p:nvPr/>
        </p:nvSpPr>
        <p:spPr>
          <a:xfrm>
            <a:off x="889499" y="3264265"/>
            <a:ext cx="2401231" cy="561987"/>
          </a:xfrm>
          <a:prstGeom prst="roundRect">
            <a:avLst/>
          </a:prstGeom>
          <a:noFill/>
          <a:ln>
            <a:solidFill>
              <a:srgbClr val="5A738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4485;p115">
            <a:extLst>
              <a:ext uri="{FF2B5EF4-FFF2-40B4-BE49-F238E27FC236}">
                <a16:creationId xmlns:a16="http://schemas.microsoft.com/office/drawing/2014/main" id="{3B1D2DF4-DCF0-CE41-A610-01C72E772F5F}"/>
              </a:ext>
            </a:extLst>
          </p:cNvPr>
          <p:cNvSpPr/>
          <p:nvPr/>
        </p:nvSpPr>
        <p:spPr>
          <a:xfrm rot="10800000">
            <a:off x="1431055" y="4069327"/>
            <a:ext cx="1411776" cy="854785"/>
          </a:xfrm>
          <a:custGeom>
            <a:avLst/>
            <a:gdLst/>
            <a:ahLst/>
            <a:cxnLst/>
            <a:rect l="l" t="t" r="r" b="b"/>
            <a:pathLst>
              <a:path w="16269" h="9064" extrusionOk="0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vert="horz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4" name="Google Shape;3309;p102">
            <a:extLst>
              <a:ext uri="{FF2B5EF4-FFF2-40B4-BE49-F238E27FC236}">
                <a16:creationId xmlns:a16="http://schemas.microsoft.com/office/drawing/2014/main" id="{86875990-76E1-E846-9F0B-BEACC094B768}"/>
              </a:ext>
            </a:extLst>
          </p:cNvPr>
          <p:cNvSpPr txBox="1">
            <a:spLocks/>
          </p:cNvSpPr>
          <p:nvPr/>
        </p:nvSpPr>
        <p:spPr>
          <a:xfrm>
            <a:off x="1296192" y="4335126"/>
            <a:ext cx="16815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aytone One"/>
              <a:buNone/>
              <a:defRPr sz="16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None/>
              <a:defRPr sz="2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050" dirty="0">
                <a:latin typeface="Century Gothic" panose="020B0502020202020204" pitchFamily="34" charset="0"/>
              </a:rPr>
              <a:t>I’M 16% BETTER </a:t>
            </a:r>
          </a:p>
          <a:p>
            <a:pPr marL="0" indent="0" algn="ctr"/>
            <a:r>
              <a:rPr lang="en-US" sz="1050" dirty="0">
                <a:latin typeface="Century Gothic" panose="020B0502020202020204" pitchFamily="34" charset="0"/>
              </a:rPr>
              <a:t>THAN BASELINE!</a:t>
            </a:r>
          </a:p>
        </p:txBody>
      </p:sp>
      <p:grpSp>
        <p:nvGrpSpPr>
          <p:cNvPr id="45" name="Google Shape;1901;p85">
            <a:extLst>
              <a:ext uri="{FF2B5EF4-FFF2-40B4-BE49-F238E27FC236}">
                <a16:creationId xmlns:a16="http://schemas.microsoft.com/office/drawing/2014/main" id="{7A43CF95-A278-5B4F-A92E-D19763F0B985}"/>
              </a:ext>
            </a:extLst>
          </p:cNvPr>
          <p:cNvGrpSpPr/>
          <p:nvPr/>
        </p:nvGrpSpPr>
        <p:grpSpPr>
          <a:xfrm>
            <a:off x="2553221" y="4016003"/>
            <a:ext cx="395270" cy="371966"/>
            <a:chOff x="2456800" y="3682271"/>
            <a:chExt cx="395270" cy="371966"/>
          </a:xfrm>
        </p:grpSpPr>
        <p:sp>
          <p:nvSpPr>
            <p:cNvPr id="46" name="Google Shape;1902;p85">
              <a:extLst>
                <a:ext uri="{FF2B5EF4-FFF2-40B4-BE49-F238E27FC236}">
                  <a16:creationId xmlns:a16="http://schemas.microsoft.com/office/drawing/2014/main" id="{082A46E5-FC01-2943-B4F4-3AB60C27ECAA}"/>
                </a:ext>
              </a:extLst>
            </p:cNvPr>
            <p:cNvSpPr/>
            <p:nvPr/>
          </p:nvSpPr>
          <p:spPr>
            <a:xfrm>
              <a:off x="2480314" y="3682271"/>
              <a:ext cx="371756" cy="371966"/>
            </a:xfrm>
            <a:custGeom>
              <a:avLst/>
              <a:gdLst/>
              <a:ahLst/>
              <a:cxnLst/>
              <a:rect l="l" t="t" r="r" b="b"/>
              <a:pathLst>
                <a:path w="14150" h="14158" extrusionOk="0">
                  <a:moveTo>
                    <a:pt x="7075" y="1"/>
                  </a:moveTo>
                  <a:cubicBezTo>
                    <a:pt x="3163" y="1"/>
                    <a:pt x="0" y="3171"/>
                    <a:pt x="0" y="7083"/>
                  </a:cubicBezTo>
                  <a:cubicBezTo>
                    <a:pt x="0" y="10988"/>
                    <a:pt x="3163" y="14158"/>
                    <a:pt x="7075" y="14158"/>
                  </a:cubicBezTo>
                  <a:cubicBezTo>
                    <a:pt x="10980" y="14158"/>
                    <a:pt x="14150" y="10988"/>
                    <a:pt x="14150" y="7083"/>
                  </a:cubicBezTo>
                  <a:cubicBezTo>
                    <a:pt x="14150" y="3171"/>
                    <a:pt x="10980" y="1"/>
                    <a:pt x="7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03;p85">
              <a:extLst>
                <a:ext uri="{FF2B5EF4-FFF2-40B4-BE49-F238E27FC236}">
                  <a16:creationId xmlns:a16="http://schemas.microsoft.com/office/drawing/2014/main" id="{97ECB911-D3AE-2C4F-AA57-5B2F85F669B6}"/>
                </a:ext>
              </a:extLst>
            </p:cNvPr>
            <p:cNvSpPr/>
            <p:nvPr/>
          </p:nvSpPr>
          <p:spPr>
            <a:xfrm>
              <a:off x="2456800" y="3724018"/>
              <a:ext cx="353549" cy="330114"/>
            </a:xfrm>
            <a:custGeom>
              <a:avLst/>
              <a:gdLst/>
              <a:ahLst/>
              <a:cxnLst/>
              <a:rect l="l" t="t" r="r" b="b"/>
              <a:pathLst>
                <a:path w="13457" h="12565" extrusionOk="0">
                  <a:moveTo>
                    <a:pt x="3503" y="0"/>
                  </a:moveTo>
                  <a:lnTo>
                    <a:pt x="3503" y="0"/>
                  </a:lnTo>
                  <a:cubicBezTo>
                    <a:pt x="250" y="2650"/>
                    <a:pt x="0" y="7526"/>
                    <a:pt x="2969" y="10495"/>
                  </a:cubicBezTo>
                  <a:cubicBezTo>
                    <a:pt x="4356" y="11882"/>
                    <a:pt x="6164" y="12564"/>
                    <a:pt x="7966" y="12564"/>
                  </a:cubicBezTo>
                  <a:cubicBezTo>
                    <a:pt x="10012" y="12564"/>
                    <a:pt x="12051" y="11684"/>
                    <a:pt x="13457" y="9954"/>
                  </a:cubicBezTo>
                  <a:lnTo>
                    <a:pt x="13457" y="9954"/>
                  </a:lnTo>
                  <a:cubicBezTo>
                    <a:pt x="12201" y="10980"/>
                    <a:pt x="10620" y="11542"/>
                    <a:pt x="8997" y="11542"/>
                  </a:cubicBezTo>
                  <a:cubicBezTo>
                    <a:pt x="6264" y="11542"/>
                    <a:pt x="3781" y="9968"/>
                    <a:pt x="2608" y="7505"/>
                  </a:cubicBezTo>
                  <a:cubicBezTo>
                    <a:pt x="1436" y="5036"/>
                    <a:pt x="1783" y="2116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04;p85">
              <a:extLst>
                <a:ext uri="{FF2B5EF4-FFF2-40B4-BE49-F238E27FC236}">
                  <a16:creationId xmlns:a16="http://schemas.microsoft.com/office/drawing/2014/main" id="{C8FECB83-6273-B64F-BF60-C12B80C6C488}"/>
                </a:ext>
              </a:extLst>
            </p:cNvPr>
            <p:cNvSpPr/>
            <p:nvPr/>
          </p:nvSpPr>
          <p:spPr>
            <a:xfrm>
              <a:off x="2557318" y="3892267"/>
              <a:ext cx="217589" cy="96000"/>
            </a:xfrm>
            <a:custGeom>
              <a:avLst/>
              <a:gdLst/>
              <a:ahLst/>
              <a:cxnLst/>
              <a:rect l="l" t="t" r="r" b="b"/>
              <a:pathLst>
                <a:path w="8282" h="3654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593" y="2246"/>
                    <a:pt x="2223" y="3654"/>
                    <a:pt x="4144" y="3654"/>
                  </a:cubicBezTo>
                  <a:cubicBezTo>
                    <a:pt x="6065" y="3654"/>
                    <a:pt x="7688" y="2246"/>
                    <a:pt x="8243" y="297"/>
                  </a:cubicBezTo>
                  <a:cubicBezTo>
                    <a:pt x="8281" y="146"/>
                    <a:pt x="8176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66" y="297"/>
                    <a:pt x="5498" y="450"/>
                    <a:pt x="4229" y="450"/>
                  </a:cubicBezTo>
                  <a:cubicBezTo>
                    <a:pt x="4200" y="450"/>
                    <a:pt x="4172" y="449"/>
                    <a:pt x="4144" y="449"/>
                  </a:cubicBezTo>
                  <a:cubicBezTo>
                    <a:pt x="4116" y="449"/>
                    <a:pt x="4087" y="450"/>
                    <a:pt x="4059" y="450"/>
                  </a:cubicBezTo>
                  <a:cubicBezTo>
                    <a:pt x="2784" y="450"/>
                    <a:pt x="1522" y="297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05;p85">
              <a:extLst>
                <a:ext uri="{FF2B5EF4-FFF2-40B4-BE49-F238E27FC236}">
                  <a16:creationId xmlns:a16="http://schemas.microsoft.com/office/drawing/2014/main" id="{670F45B7-CB21-754F-973F-9BE003BB0649}"/>
                </a:ext>
              </a:extLst>
            </p:cNvPr>
            <p:cNvSpPr/>
            <p:nvPr/>
          </p:nvSpPr>
          <p:spPr>
            <a:xfrm>
              <a:off x="2557318" y="3892267"/>
              <a:ext cx="217746" cy="53359"/>
            </a:xfrm>
            <a:custGeom>
              <a:avLst/>
              <a:gdLst/>
              <a:ahLst/>
              <a:cxnLst/>
              <a:rect l="l" t="t" r="r" b="b"/>
              <a:pathLst>
                <a:path w="8288" h="2031" extrusionOk="0">
                  <a:moveTo>
                    <a:pt x="244" y="1"/>
                  </a:moveTo>
                  <a:cubicBezTo>
                    <a:pt x="105" y="1"/>
                    <a:pt x="1" y="146"/>
                    <a:pt x="45" y="297"/>
                  </a:cubicBezTo>
                  <a:cubicBezTo>
                    <a:pt x="183" y="796"/>
                    <a:pt x="398" y="1268"/>
                    <a:pt x="683" y="1698"/>
                  </a:cubicBezTo>
                  <a:cubicBezTo>
                    <a:pt x="1824" y="1920"/>
                    <a:pt x="2982" y="2031"/>
                    <a:pt x="4141" y="2031"/>
                  </a:cubicBezTo>
                  <a:cubicBezTo>
                    <a:pt x="5299" y="2031"/>
                    <a:pt x="6457" y="1920"/>
                    <a:pt x="7598" y="1698"/>
                  </a:cubicBezTo>
                  <a:cubicBezTo>
                    <a:pt x="7883" y="1268"/>
                    <a:pt x="8098" y="796"/>
                    <a:pt x="8243" y="297"/>
                  </a:cubicBezTo>
                  <a:cubicBezTo>
                    <a:pt x="8287" y="146"/>
                    <a:pt x="8177" y="1"/>
                    <a:pt x="8043" y="1"/>
                  </a:cubicBezTo>
                  <a:cubicBezTo>
                    <a:pt x="8029" y="1"/>
                    <a:pt x="8015" y="2"/>
                    <a:pt x="8001" y="5"/>
                  </a:cubicBezTo>
                  <a:cubicBezTo>
                    <a:pt x="6731" y="300"/>
                    <a:pt x="5436" y="448"/>
                    <a:pt x="4141" y="448"/>
                  </a:cubicBezTo>
                  <a:cubicBezTo>
                    <a:pt x="2847" y="448"/>
                    <a:pt x="1553" y="300"/>
                    <a:pt x="288" y="5"/>
                  </a:cubicBezTo>
                  <a:cubicBezTo>
                    <a:pt x="273" y="2"/>
                    <a:pt x="258" y="1"/>
                    <a:pt x="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06;p85">
              <a:extLst>
                <a:ext uri="{FF2B5EF4-FFF2-40B4-BE49-F238E27FC236}">
                  <a16:creationId xmlns:a16="http://schemas.microsoft.com/office/drawing/2014/main" id="{D074EEA9-8BF8-DF46-BDC1-4CF41F31D92B}"/>
                </a:ext>
              </a:extLst>
            </p:cNvPr>
            <p:cNvSpPr/>
            <p:nvPr/>
          </p:nvSpPr>
          <p:spPr>
            <a:xfrm>
              <a:off x="2588189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07;p85">
              <a:extLst>
                <a:ext uri="{FF2B5EF4-FFF2-40B4-BE49-F238E27FC236}">
                  <a16:creationId xmlns:a16="http://schemas.microsoft.com/office/drawing/2014/main" id="{F5C4E095-EF1B-8B44-BA00-7BD77FE5D0EB}"/>
                </a:ext>
              </a:extLst>
            </p:cNvPr>
            <p:cNvSpPr/>
            <p:nvPr/>
          </p:nvSpPr>
          <p:spPr>
            <a:xfrm>
              <a:off x="2600221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08;p85">
              <a:extLst>
                <a:ext uri="{FF2B5EF4-FFF2-40B4-BE49-F238E27FC236}">
                  <a16:creationId xmlns:a16="http://schemas.microsoft.com/office/drawing/2014/main" id="{C06FD7C6-B9E5-BF49-A714-F2D8EB3F3A67}"/>
                </a:ext>
              </a:extLst>
            </p:cNvPr>
            <p:cNvSpPr/>
            <p:nvPr/>
          </p:nvSpPr>
          <p:spPr>
            <a:xfrm>
              <a:off x="2714113" y="3796346"/>
              <a:ext cx="30082" cy="54332"/>
            </a:xfrm>
            <a:custGeom>
              <a:avLst/>
              <a:gdLst/>
              <a:ahLst/>
              <a:cxnLst/>
              <a:rect l="l" t="t" r="r" b="b"/>
              <a:pathLst>
                <a:path w="1145" h="2068" extrusionOk="0">
                  <a:moveTo>
                    <a:pt x="569" y="1"/>
                  </a:moveTo>
                  <a:cubicBezTo>
                    <a:pt x="257" y="1"/>
                    <a:pt x="0" y="258"/>
                    <a:pt x="0" y="570"/>
                  </a:cubicBezTo>
                  <a:lnTo>
                    <a:pt x="0" y="1492"/>
                  </a:lnTo>
                  <a:cubicBezTo>
                    <a:pt x="0" y="1811"/>
                    <a:pt x="257" y="2068"/>
                    <a:pt x="569" y="2068"/>
                  </a:cubicBezTo>
                  <a:cubicBezTo>
                    <a:pt x="888" y="2068"/>
                    <a:pt x="1145" y="1811"/>
                    <a:pt x="1145" y="1492"/>
                  </a:cubicBezTo>
                  <a:lnTo>
                    <a:pt x="1145" y="570"/>
                  </a:lnTo>
                  <a:cubicBezTo>
                    <a:pt x="1145" y="258"/>
                    <a:pt x="88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09;p85">
              <a:extLst>
                <a:ext uri="{FF2B5EF4-FFF2-40B4-BE49-F238E27FC236}">
                  <a16:creationId xmlns:a16="http://schemas.microsoft.com/office/drawing/2014/main" id="{B249F4B7-6472-C644-8AFF-2F4FE5C935C6}"/>
                </a:ext>
              </a:extLst>
            </p:cNvPr>
            <p:cNvSpPr/>
            <p:nvPr/>
          </p:nvSpPr>
          <p:spPr>
            <a:xfrm>
              <a:off x="2726146" y="3796346"/>
              <a:ext cx="18049" cy="42220"/>
            </a:xfrm>
            <a:custGeom>
              <a:avLst/>
              <a:gdLst/>
              <a:ahLst/>
              <a:cxnLst/>
              <a:rect l="l" t="t" r="r" b="b"/>
              <a:pathLst>
                <a:path w="687" h="1607" extrusionOk="0">
                  <a:moveTo>
                    <a:pt x="111" y="1"/>
                  </a:moveTo>
                  <a:cubicBezTo>
                    <a:pt x="76" y="1"/>
                    <a:pt x="35" y="1"/>
                    <a:pt x="0" y="8"/>
                  </a:cubicBezTo>
                  <a:lnTo>
                    <a:pt x="0" y="1263"/>
                  </a:lnTo>
                  <a:cubicBezTo>
                    <a:pt x="0" y="1492"/>
                    <a:pt x="172" y="1607"/>
                    <a:pt x="343" y="1607"/>
                  </a:cubicBezTo>
                  <a:cubicBezTo>
                    <a:pt x="513" y="1607"/>
                    <a:pt x="683" y="1492"/>
                    <a:pt x="680" y="1263"/>
                  </a:cubicBezTo>
                  <a:lnTo>
                    <a:pt x="680" y="570"/>
                  </a:lnTo>
                  <a:cubicBezTo>
                    <a:pt x="687" y="258"/>
                    <a:pt x="430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10;p85">
              <a:extLst>
                <a:ext uri="{FF2B5EF4-FFF2-40B4-BE49-F238E27FC236}">
                  <a16:creationId xmlns:a16="http://schemas.microsoft.com/office/drawing/2014/main" id="{1B680D13-12FD-B443-9C30-92E7CB582084}"/>
                </a:ext>
              </a:extLst>
            </p:cNvPr>
            <p:cNvSpPr/>
            <p:nvPr/>
          </p:nvSpPr>
          <p:spPr>
            <a:xfrm>
              <a:off x="2577259" y="3895131"/>
              <a:ext cx="177681" cy="33156"/>
            </a:xfrm>
            <a:custGeom>
              <a:avLst/>
              <a:gdLst/>
              <a:ahLst/>
              <a:cxnLst/>
              <a:rect l="l" t="t" r="r" b="b"/>
              <a:pathLst>
                <a:path w="6763" h="1262" extrusionOk="0">
                  <a:moveTo>
                    <a:pt x="0" y="0"/>
                  </a:moveTo>
                  <a:lnTo>
                    <a:pt x="0" y="0"/>
                  </a:lnTo>
                  <a:cubicBezTo>
                    <a:pt x="90" y="236"/>
                    <a:pt x="194" y="465"/>
                    <a:pt x="319" y="680"/>
                  </a:cubicBezTo>
                  <a:cubicBezTo>
                    <a:pt x="458" y="916"/>
                    <a:pt x="701" y="1076"/>
                    <a:pt x="971" y="1110"/>
                  </a:cubicBezTo>
                  <a:cubicBezTo>
                    <a:pt x="1772" y="1211"/>
                    <a:pt x="2579" y="1261"/>
                    <a:pt x="3386" y="1261"/>
                  </a:cubicBezTo>
                  <a:cubicBezTo>
                    <a:pt x="4193" y="1261"/>
                    <a:pt x="5001" y="1211"/>
                    <a:pt x="5806" y="1110"/>
                  </a:cubicBezTo>
                  <a:cubicBezTo>
                    <a:pt x="6076" y="1076"/>
                    <a:pt x="6319" y="916"/>
                    <a:pt x="6451" y="680"/>
                  </a:cubicBezTo>
                  <a:cubicBezTo>
                    <a:pt x="6576" y="465"/>
                    <a:pt x="6680" y="236"/>
                    <a:pt x="6763" y="0"/>
                  </a:cubicBezTo>
                  <a:lnTo>
                    <a:pt x="6763" y="0"/>
                  </a:lnTo>
                  <a:cubicBezTo>
                    <a:pt x="5650" y="226"/>
                    <a:pt x="4517" y="339"/>
                    <a:pt x="3384" y="339"/>
                  </a:cubicBezTo>
                  <a:cubicBezTo>
                    <a:pt x="2251" y="339"/>
                    <a:pt x="1117" y="22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638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0" grpId="0" animBg="1"/>
      <p:bldP spid="37" grpId="0" animBg="1"/>
      <p:bldP spid="21" grpId="0" animBg="1"/>
      <p:bldP spid="42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DD6FF47-F198-A34D-9A3C-857E33AB3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500" y="841350"/>
            <a:ext cx="3827100" cy="634800"/>
          </a:xfrm>
        </p:spPr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AF495F-B7CC-8245-B45F-CFD4A2F1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MISCLASSIFICATION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31B2BE-3787-AA41-A5D1-A0F61465D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1" y="1476150"/>
            <a:ext cx="4337582" cy="338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6E53E5-B76D-6248-8BFB-A360EE52C19C}"/>
              </a:ext>
            </a:extLst>
          </p:cNvPr>
          <p:cNvSpPr/>
          <p:nvPr/>
        </p:nvSpPr>
        <p:spPr>
          <a:xfrm>
            <a:off x="799070" y="1647568"/>
            <a:ext cx="733168" cy="29244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19CF038-7F55-F044-B9D1-5542F03887C7}"/>
              </a:ext>
            </a:extLst>
          </p:cNvPr>
          <p:cNvSpPr/>
          <p:nvPr/>
        </p:nvSpPr>
        <p:spPr>
          <a:xfrm>
            <a:off x="724930" y="1548714"/>
            <a:ext cx="238897" cy="238897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C90984-1904-CA40-8850-72700C4EE23F}"/>
              </a:ext>
            </a:extLst>
          </p:cNvPr>
          <p:cNvSpPr/>
          <p:nvPr/>
        </p:nvSpPr>
        <p:spPr>
          <a:xfrm>
            <a:off x="5387543" y="1747296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Google Shape;3308;p102">
            <a:extLst>
              <a:ext uri="{FF2B5EF4-FFF2-40B4-BE49-F238E27FC236}">
                <a16:creationId xmlns:a16="http://schemas.microsoft.com/office/drawing/2014/main" id="{4EE891D5-F75A-5640-A520-122878462D11}"/>
              </a:ext>
            </a:extLst>
          </p:cNvPr>
          <p:cNvSpPr txBox="1">
            <a:spLocks/>
          </p:cNvSpPr>
          <p:nvPr/>
        </p:nvSpPr>
        <p:spPr>
          <a:xfrm>
            <a:off x="5762365" y="1400847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General Misclassification </a:t>
            </a:r>
          </a:p>
          <a:p>
            <a:r>
              <a:rPr lang="en-SG" sz="1600" b="1" u="sng" dirty="0">
                <a:latin typeface="Century Gothic" panose="020B0502020202020204" pitchFamily="34" charset="0"/>
              </a:rPr>
              <a:t>INTO</a:t>
            </a:r>
            <a:r>
              <a:rPr lang="en-SG" sz="1600" b="1" dirty="0">
                <a:latin typeface="Century Gothic" panose="020B0502020202020204" pitchFamily="34" charset="0"/>
              </a:rPr>
              <a:t> Negativity class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37DB5D-4D0B-124B-AE38-6D9D7AD778E7}"/>
              </a:ext>
            </a:extLst>
          </p:cNvPr>
          <p:cNvSpPr/>
          <p:nvPr/>
        </p:nvSpPr>
        <p:spPr>
          <a:xfrm>
            <a:off x="2162433" y="1991501"/>
            <a:ext cx="238897" cy="23889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5A7388"/>
                </a:solidFill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71283A-DFE4-3A4A-8B60-FA412D9940E6}"/>
              </a:ext>
            </a:extLst>
          </p:cNvPr>
          <p:cNvSpPr/>
          <p:nvPr/>
        </p:nvSpPr>
        <p:spPr>
          <a:xfrm>
            <a:off x="799069" y="2219173"/>
            <a:ext cx="1363363" cy="6213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7388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DCD39C-D336-B641-8A0C-69C6B8205292}"/>
              </a:ext>
            </a:extLst>
          </p:cNvPr>
          <p:cNvSpPr/>
          <p:nvPr/>
        </p:nvSpPr>
        <p:spPr>
          <a:xfrm>
            <a:off x="5387543" y="2787813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Google Shape;3308;p102">
            <a:extLst>
              <a:ext uri="{FF2B5EF4-FFF2-40B4-BE49-F238E27FC236}">
                <a16:creationId xmlns:a16="http://schemas.microsoft.com/office/drawing/2014/main" id="{614031A6-690C-9D4E-852F-8C92F01A0805}"/>
              </a:ext>
            </a:extLst>
          </p:cNvPr>
          <p:cNvSpPr txBox="1">
            <a:spLocks/>
          </p:cNvSpPr>
          <p:nvPr/>
        </p:nvSpPr>
        <p:spPr>
          <a:xfrm>
            <a:off x="5762365" y="2441364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High Misclassification between Negativity-Neutral pairs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48EEA1-9E3B-5646-A312-6A94FFE66844}"/>
              </a:ext>
            </a:extLst>
          </p:cNvPr>
          <p:cNvSpPr/>
          <p:nvPr/>
        </p:nvSpPr>
        <p:spPr>
          <a:xfrm>
            <a:off x="799069" y="3945076"/>
            <a:ext cx="3393990" cy="621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A7388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A6208C-BEC4-6B4E-9832-D85E74302702}"/>
              </a:ext>
            </a:extLst>
          </p:cNvPr>
          <p:cNvSpPr/>
          <p:nvPr/>
        </p:nvSpPr>
        <p:spPr>
          <a:xfrm>
            <a:off x="4077730" y="3820015"/>
            <a:ext cx="238897" cy="2388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9BCAAC-0D42-DA4B-A40F-B4AE98D079B5}"/>
              </a:ext>
            </a:extLst>
          </p:cNvPr>
          <p:cNvSpPr/>
          <p:nvPr/>
        </p:nvSpPr>
        <p:spPr>
          <a:xfrm>
            <a:off x="5387543" y="3828330"/>
            <a:ext cx="238897" cy="24580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8" name="Google Shape;3308;p102">
            <a:extLst>
              <a:ext uri="{FF2B5EF4-FFF2-40B4-BE49-F238E27FC236}">
                <a16:creationId xmlns:a16="http://schemas.microsoft.com/office/drawing/2014/main" id="{EE3D186D-520B-3E44-8C9D-813389AAEF3F}"/>
              </a:ext>
            </a:extLst>
          </p:cNvPr>
          <p:cNvSpPr txBox="1">
            <a:spLocks/>
          </p:cNvSpPr>
          <p:nvPr/>
        </p:nvSpPr>
        <p:spPr>
          <a:xfrm>
            <a:off x="5762365" y="3478559"/>
            <a:ext cx="320864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aytone One"/>
              <a:buNone/>
              <a:defRPr sz="2200" b="0" i="0" u="none" strike="noStrike" cap="none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SG" sz="1600" b="1" dirty="0">
                <a:latin typeface="Century Gothic" panose="020B0502020202020204" pitchFamily="34" charset="0"/>
              </a:rPr>
              <a:t>Misclassification from Contempt to Negativity</a:t>
            </a:r>
          </a:p>
        </p:txBody>
      </p:sp>
    </p:spTree>
    <p:extLst>
      <p:ext uri="{BB962C8B-B14F-4D97-AF65-F5344CB8AC3E}">
        <p14:creationId xmlns:p14="http://schemas.microsoft.com/office/powerpoint/2010/main" val="185063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10" grpId="0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Social-Emotional Learning by Slidesgo">
  <a:themeElements>
    <a:clrScheme name="Simple Light">
      <a:dk1>
        <a:srgbClr val="000549"/>
      </a:dk1>
      <a:lt1>
        <a:srgbClr val="FFFFFF"/>
      </a:lt1>
      <a:dk2>
        <a:srgbClr val="FF6969"/>
      </a:dk2>
      <a:lt2>
        <a:srgbClr val="7A84DD"/>
      </a:lt2>
      <a:accent1>
        <a:srgbClr val="FCD260"/>
      </a:accent1>
      <a:accent2>
        <a:srgbClr val="81D3C9"/>
      </a:accent2>
      <a:accent3>
        <a:srgbClr val="7A84DD"/>
      </a:accent3>
      <a:accent4>
        <a:srgbClr val="F1BF38"/>
      </a:accent4>
      <a:accent5>
        <a:srgbClr val="BF9000"/>
      </a:accent5>
      <a:accent6>
        <a:srgbClr val="6EB6AD"/>
      </a:accent6>
      <a:hlink>
        <a:srgbClr val="0005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805</Words>
  <Application>Microsoft Macintosh PowerPoint</Application>
  <PresentationFormat>On-screen Show (16:9)</PresentationFormat>
  <Paragraphs>191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DM Sans</vt:lpstr>
      <vt:lpstr>Helvetica Neue</vt:lpstr>
      <vt:lpstr>Calibri</vt:lpstr>
      <vt:lpstr>Paytone One</vt:lpstr>
      <vt:lpstr>Arial</vt:lpstr>
      <vt:lpstr>Century Gothic</vt:lpstr>
      <vt:lpstr>Social-Emotional Learning by Slidesgo</vt:lpstr>
      <vt:lpstr>Classification of Emotions for Text Messages</vt:lpstr>
      <vt:lpstr>WHO ARE WE AND WHAT DO WE DO?</vt:lpstr>
      <vt:lpstr>OVERALL METHODOLOGY</vt:lpstr>
      <vt:lpstr>CLEANING AND PREPROCESSING</vt:lpstr>
      <vt:lpstr>GROUPING EMOTIONS</vt:lpstr>
      <vt:lpstr>FEATURE EXTRACTION</vt:lpstr>
      <vt:lpstr>MODELLING</vt:lpstr>
      <vt:lpstr>MODELLING RESULTS</vt:lpstr>
      <vt:lpstr>UNDERSTANDING MISCLASSIFICATION</vt:lpstr>
      <vt:lpstr>TOP CONTRIBUTING WORDS (NEGATIVITY &amp; CONTEMPT)</vt:lpstr>
      <vt:lpstr>TOP CONTRIBUTING WORDS (OPTIMISTIC &amp; ANTICIPATION)</vt:lpstr>
      <vt:lpstr>EFFECT OF PUNCTUATIONS</vt:lpstr>
      <vt:lpstr>Misclassified Classes:  Optimistic-Negativity Pair</vt:lpstr>
      <vt:lpstr>Misclassified Classes:  Contempt-Optimistic Pair</vt:lpstr>
      <vt:lpstr>FITTING OUR MODEL INTO CHAT CONVERSATIONS Word Cloud Analysis</vt:lpstr>
      <vt:lpstr>HOW HAVE OUR MODEL FARED IN PREDICTING EMOTIONS OF TEXTS?</vt:lpstr>
      <vt:lpstr>HOW HAVE OUR MODEL FARED IN PREDICTING EMOTIONS OF TEXTS?</vt:lpstr>
      <vt:lpstr>HOW HAVE OUR MODEL FARED IN PREDICTING EMOTIONS OF TEXTS?</vt:lpstr>
      <vt:lpstr>Final Evaluation</vt:lpstr>
      <vt:lpstr>LIMITATIONS &amp; NEXT STEPS</vt:lpstr>
      <vt:lpstr>TESTING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Messages: Emotion Classification</dc:title>
  <cp:lastModifiedBy>Alyse Su</cp:lastModifiedBy>
  <cp:revision>30</cp:revision>
  <dcterms:modified xsi:type="dcterms:W3CDTF">2020-10-14T20:39:07Z</dcterms:modified>
</cp:coreProperties>
</file>